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20T00:32:41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9346 9264 804 0,'0'0'43'0,"0"0"-36"0,0 0 6 16,0 0 68 0,0 0 2-16,-31 110-5 0,26-67-24 15,3 8 38-15,2 10-27 16,-2 11-7-16,-2 18-2 15,-1 19-8-15,-1 21 62 16,-4 22-62-16,4 17-26 16,-5 12 17-16,-1 0-13 15,1-12-9-15,1-8-3 16,0-13 9-16,-1-4 8 16,0-1-15-16,-5 3 9 15,-6 4 7-15,-4 2-12 16,-3 7 3-16,2-8 2 15,2-13-8-15,7-18-8 16,7-17 10-16,3-16 1 0,6-10-3 16,-3-11-5-16,2-10-12 15,3-7 0-15,0-8 0 16,0-5 0-16,0-4 0 16,0-9 0-16,0-9 0 15,0-3 0-15,0-4 0 16,0-1 0-16,0 0 0 15,0 2 0-15,0-4 0 16,0 0 0-16,0-2 0 16,0 0 0-16,0 0 0 15,0-2 0-15,0 3 0 16,0-3 0-16,0 0 0 16,0 0 0-16,0 0 0 15,0 0 0-15,0 0 0 0,0 0 0 16,0 0 0-16,0 0 0 15,0 0 0-15,-2 0 0 16,2 0 0-16,0 0 0 16,0 0-110-16,0 0-119 15,0 0-137-15,0-15-149 16</inkml:trace>
  <inkml:trace contextRef="#ctx0" brushRef="#br0" timeOffset="375.6">8743 12876 879 0,'0'0'251'0,"0"0"-192"15,0 0-58-15,0 0 24 16,0 0 44-16,0 0 32 15,42 127-37-15,-20-72-27 16,3-3 4-16,0-4-5 16,-4-8-15-16,2-10-2 15,-3-10 0-15,-3-7-7 16,-1-12 8-16,2-1 7 16,4-5 18-16,11-36-4 0,5-22-2 15,9-24-19-15,7-20-7 16,-1-15 4-16,5-6-6 15,-2 3-6-15,-7 19-4 16,-11 32-1-16,-18 30-3 16,-13 30-51-16,-7 14-99 15,0 12-190-15,-10 17-381 16</inkml:trace>
  <inkml:trace contextRef="#ctx0" brushRef="#br0" timeOffset="1865.35">9594 14821 647 0,'0'0'632'0,"0"0"-560"16,0 0-67-16,0 0-5 15,0 0 31-15,0 0 6 0,142-10 64 16,-32 0-38 0,5-2-32-16,7 3 5 0,-1 1-3 15,-7-2-20-15,-12 5-9 16,-17 0-1-16,-19 1-3 15,-23 4-5-15,-23 0-58 16,-20 0-76-16,0 0-39 16,-27 0-43-16,-9 0-303 15</inkml:trace>
  <inkml:trace contextRef="#ctx0" brushRef="#br0" timeOffset="2176.98">9522 14927 1163 0,'0'0'182'0,"0"0"-182"16,0 0 0-1,0 0 41-15,187 41 76 0,-86-41-6 16,3 0 5-16,5 0-25 16,-4 0-29-16,-9 0-21 15,-13 0-10-15,-19 0-3 16,-17 0-8-16,-16 0-1 15,-15 0-5-15,-7 0-3 16,-9 0-11-16,0 0 0 16,0 0 0-16,0 0 0 15,0 0 0-15,0 0 0 16,0 0 0-16,0 0 0 16,0 0 0-16,0 0-22 15,0 0-159-15,-3 0-189 0,-5 3-561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8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7171,'0'0'8183,"0"0"-8154,1 0 1,-1 0 0,0 0 0,0 0-1,1 0 1,-1 0 0,0 0 0,0 0-1,1 0 1,-1 0 0,0 0-1,0 0 1,1 0 0,-1 0 0,0 0-1,0 0 1,1 0 0,-1 0 0,0 0-1,0 0 1,1 0 0,-1 1-1,0-1 1,0 0 0,0 0 0,1 0-1,-1 0 1,0 1 0,0-1 0,0 0-1,0 0 1,1 0 0,-1 1-1,0-1 1,0 0 0,0 0 0,0 1-1,0-1 1,0 0 0,0 0 0,0 1-1,0-1 1,0 0 0,1 0-1,-1 1 1,0-1 0,0 0 0,-1 0-1,1 1 1,0-1 0,0 0 0,0 0-1,0 1 1,0-1 0,0 0-1,2 19 790,0 0 0,-1 0-1,-3 38 1,0-9-86,1-23-405,1 36 286,0-58-592,0 0-1,1-1 1,-1 1 0,1 0-1,-1 0 1,1-1-1,0 1 1,0 0 0,0-1-1,1 1 1,-1-1-1,1 1 1,-1-1 0,1 1-1,0-1 1,2 3 0,0-4-20,0 1-1,0-1 1,0 0 0,0 0 0,0 0 0,0-1 0,1 0 0,-1 1 0,0-1 0,0-1 0,0 1 0,1-1 0,-1 1 0,6-3 0,3-1 20,0 0 0,0 0 0,-1-1 0,0-1 1,0 0-1,14-10 0,68-53-94,-57 41-86,127-103-474,-158 127 615,1 0 0,-1 1 1,1 0-1,0 0 0,0 0 1,0 1-1,1 0 0,-1 1 0,0 0 1,1 0-1,-1 0 0,1 1 1,-1 0-1,9 1 0,-15 0 12,1-1 1,0 1-1,-1-1 1,0 1-1,1-1 0,-1 1 1,1 0-1,-1 0 0,0 0 1,0 0-1,1 0 0,-1 0 1,0 0-1,0 0 1,0 0-1,0 0 0,0 1 1,0-1-1,0 0 0,-1 1 1,1-1-1,0 1 0,-1-1 1,1 0-1,-1 1 0,0 0 1,1-1-1,-1 1 1,0 1-1,2 8 32,-1 1 0,-1 22 0,0-22-6,0-8-17,0 8 15,0 0 1,-1 0 0,0 0 0,-4 14-1,4-22-15,0 0-1,-1 0 0,1 0 1,-1-1-1,0 1 1,0-1-1,-1 1 0,1-1 1,0 0-1,-1 0 1,0 0-1,0 0 0,0-1 1,0 1-1,-1-1 0,-3 3 1,-1 0-364,1-1 0,-1-1 1,0 1-1,0-1 0,-1 0 1,1-1-1,0 0 0,-1-1 0,0 1 1,1-2-1,-11 1 0,-5-1-6272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8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14343,'0'0'4706,"109"-22"-4706,-75 22-432,3 0-5059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9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290 113 6931,'0'0'11587,"2"-16"-9661,6-51-117,-7 66-1704,-1 1 0,0-1 1,0 0-1,1 0 0,-1 0 0,0 0 1,0 0-1,0 0 0,0 0 0,0 0 1,0 0-1,-1 0 0,1 0 0,0 0 1,0 0-1,-1 1 0,1-1 0,0 0 1,-1 0-1,1 0 0,-1 0 0,1 1 0,-1-1 1,0 0-1,1 0 0,-1 1 0,0-1 1,1 0-1,-1 1 0,0-1 0,0 1 1,0-1-1,1 1 0,-1 0 0,0-1 1,0 1-1,0 0 0,-2-1 0,0 1-25,-1 0 0,1 0 0,-1 0-1,0 1 1,1-1 0,-1 1 0,-3 1-1,4-1 61,-2 1-92,-1 0-1,1 0 1,0 1 0,0 0-1,0 0 1,0 0 0,1 0-1,-1 1 1,1 0-1,0 0 1,-7 8 0,-3 6 89,-18 31 0,28-43-111,-20 34 208,2 2 0,-25 62 0,38-79-182,1-1 0,2 1 1,0 0-1,1 0 0,2 1 0,-1 29 1,5-53-57,-1-1 1,0 0-1,0 0 1,1 1-1,-1-1 1,1 0 0,-1 0-1,1 0 1,0 0-1,-1 1 1,1-1-1,0 0 1,0 0-1,0 0 1,-1-1 0,1 1-1,0 0 1,0 0-1,0 0 1,1-1-1,-1 1 1,0 0-1,0-1 1,0 1 0,0-1-1,1 0 1,-1 1-1,0-1 1,0 0-1,1 0 1,-1 0-1,0 1 1,1-2 0,1 1-1,4 0-17,1 0 0,-1 0 1,0-1-1,0 0 0,13-4 0,-9 1 14,1-1-1,0-1 1,-1 0-1,0 0 0,-1-1 1,0 0-1,0-1 1,13-14-1,69-80-69,-89 98 73,10-11 7,0-2 1,15-28-1,-24 37 24,0 1 0,-1-1 0,0 0-1,0 0 1,-1 0 0,0 0-1,0 0 1,-1-1 0,0-9-1,-1 17 484,0 20-470,0-3-6,1 0 0,0 0 0,2 0 0,-1 0 0,2 0 0,0-1 0,11 26 1,-10-30-47,0-1 1,1 0-1,0 0 1,1-1 0,0 0-1,1 0 1,0-1-1,0 0 1,0 0 0,1 0-1,19 10 1,-12-8-228,0-2 0,1 0 0,0-1 1,1-1-1,0-1 0,23 5 0,35 0-2850,2-7-4785,-46-3-4012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11T21:14:18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11535 10720 958 0,'0'0'215'16,"0"0"-166"-16,0 0 22 15,0 0 52-15,0 0 5 16,0 0-29-16,0 0-33 15,0 0-17-15,8 42 9 16,21-32 16-16,5-4-32 16,-3 0-2-16,0-1-10 15,2-1-3-15,9-4-9 16,12 0-18-16,8 0 0 16,12 0 0-16,2-3 0 15,1-7 0-15,-5 4 0 0,-1 0 0 16,0 0 0-16,6-3 0 15,-2 2 0-15,3-1 0 16,-7 2 0-16,-4 0 0 16,-5 4 0-16,-6 0 0 15,0 2 0-15,2 0 0 16,0 0 0-16</inkml:trace>
  <inkml:trace contextRef="#ctx0" brushRef="#br0" timeOffset="2500.5">13509 10866 175 0,'0'0'85'16,"0"0"-60"-16,0 0-25 15,0 0-16-15,0 0 9 16,-125-16 7-16,88 16 50 16,-2 0 7-16,-3 0 54 15,-3 0-25-15,5 0-9 16,4 0-23-16,5 0 9 16,4 0-27-16,5 0-7 15,2 0 7-15,2 0-11 16,7 0 33-16,2 1 27 15,4 2 11-15,5-1 8 16,0-2-1-16,-2 2-3 0,2-2-1 16,0 0-17-16,-2 2-7 15,0-2-6-15,2 0-5 16,0 0-13-16,0 0-22 16,0 2-2-16,0-2-11 15,0 0-5-15,0 4-9 16,8-2-1-16,28 0 0 15,16 2 18-15,14 3-4 16,8-1 5-16,2 0-5 16,4 4-12-16,0-3 5 15,7 0 0-15,11-2-8 16,11-1 0-16,12-2 0 16,6 2 0-16,0 1 0 15,-1 1 0-15,8-3 0 16,0 0 0-16,-3-2 0 0,3-1 0 15,-2 0 0-15,1 0 0 16,1 0 0-16,-2 0 0 16,-1 0 0-16,-2-6 0 15,4-6 0-15,8 2 0 16,-2 0 0-16,3 1 0 16,-4 0 0-16,-4 2 0 15,-7-2 0-15,-3 1 0 16,1-2 0-16,-2 0 0 15,-7-1 0-15,-12 0 0 16,-13 1 0-16,-8 2 0 16,-12 2 0-16,-11 2 0 0,-6 3 0 15,-8 1 0-15,2 0 0 16,-4-3 0-16,-3 3 0 16,-12 0 0-16,-10-2 0 15,-5 2 0-15,-5 0 0 16,-3 0 0-16,4 0 0 15,-2 0 0-15,-1 0 0 16,-1 0 0-16,-2 0 0 16,0-1 0-16,-2 1 0 15,-2 0 0-15,0 0 0 16,0 0 0-16,0 0 0 16,0 0 0-16,0 0 0 15,0 0 0-15,0 0 0 0,0 0 0 16,0 0 0-16,0 0 0 15,0 0 0-15,0 0 0 16,0 0 0-16,0 0 0 16,0 0 0-16,0 0 0 15,0 0 0-15,0 0 0 16,0 6-304-16,0 9-325 16</inkml:trace>
  <inkml:trace contextRef="#ctx0" brushRef="#br0" timeOffset="7150.63">5009 10469 374 0,'0'0'269'15,"0"0"-153"-15,0 0-80 0,0 0 37 16,0 0 3-16,0 0 3 15,0 0-5-15,-21-10-21 16,21 8-20-16,0 2 1 16,0 0-5-16,0-2-2 15,0 0-5-15,0 2-12 16,0 0 1-16,0-2-4 16,0 2 7-16,0-2-6 15,0-2 1-15,0 2 6 16,0 0-10-16,0 2 3 0,0 0 0 15,0 0 7-15,0 0 3 16,0 0-3-16,0 0-2 16,-4 0 3-1,-12 8-5-15,-11 24-4 0,-9 16-6 16,1 15 0-16,-1 2 2 16,7 0-2-16,5-7 2 15,11-8-2-15,6-2 0 16,7-4-1-16,0 1 0 15,7-5-3-15,24 0 3 16,7 2 0-16,7 0-1 16,-1 2 0-16,-7 7 2 15,-3 4-3-15,-14 7 2 16,-11 3-1-16,-9 1-1 16,0 0 1-16,-23-6-1 0,-10-12-11 15,-5-13-6-15,-4-15 0 16,-5-19 19-16,1-1-11 15,-1-8 5-15,5-26-14 16,8-6 10-16,9-2 0 16,7-4 4-16,12-4-8 15,6-8 2-15,0-9 6 16,24-7-2-16,21-6 7 16,13-3-23-16,11 2 23 15,9 8 0-15,-5 11-2 16,-3 10 2-16,-12 12-1 15,-14 10 0-15,-13 14 2 16,-10 8 0-16,-6 8 0 0,-3 0-5 16,-2 10 5-16,1 20 5 15,1 7 10-15,-4 2-4 16,-1-3-2-16,-5-5-3 16,2-10-1-16,2-10-2 15,-4-5 1-15,0-6 1 16,-2 0 11-16,2 0 14 15,-2 0 7-15,0-6 9 16,2-20 9-16,3-9-45 16,1-5-8-16,3 0 7 15,3 2-5-15,-2 2-4 16,4 6-1-16,1 6-3 16,6 0-37-16,-2 4-65 15,4 4-9-15,1 3-43 0,3 4-50 16,2-2 28-16,-2 1 17 15,-1 3 15-15,-6-2 85 16,-6 5 63-16,-7 4 77 16,-7 0 17-16,0 0-2 15,0 0 31-15,0 0-6 16,-2 13-11-16,-19 17-16 16,-3 12-23-16,2 2-7 15,2-3-1-15,1-5-14 16,11-11-7-16,1-11-8 15,7-5-19-15,0-7-8 0,0-2-3 16,20 0 0 0,16-5 2-16,2-19 12 0,-1-2-11 15,-3 4-3 1,-9 4-28-16,-10 6 28 0,-8 8-2 16,-5 4 2-16,-2 0-5 15,0 0-10-15,0 16 15 16,0 4 4-16,0-2 5 15,0-1-1-15,0-4-8 16,0 5 3-16,0 3-1 16,20 6 0-16,9 3 0 15,4 2 0-15,3 6 4 16,-4 3-5-16,-3 1-1 16,-10-2 1-16,-3 0 2 0,-5-2 1 15,-9 4 8-15,-2 1 5 16,0-6 16-16,0-6-5 15,0-13-5-15,-4-11-7 16,2-7-1-16,-1 0 7 16,1 0 24-16,-4 0 12 15,-4-21-5-15,2-18-53 16,-1-15-4-16,7-14 3 16,2-20 1-16,0-10-1 15,0-1 1-15,4 8-3 16,9 10 2-16,5 16 2 15,-5 13-2-15,1 19-4 0,-3 11-3 16,-2 13 5-16,-5 5-2 16,-1 4-7-1,1 0-25-15,1 20-10 0,1 23 34 16,-2 7 8-16,-4 7 0 16,0-4-2-16,0-13 4 15,0-10 1-15,0-10-5 16,0-6-1-16,9-4-4 15,5-4-16-15,1-6-20 16,8 0-4-16,8-25 42 16,6-20 6-16,4-17 4 15,-1-14-2-15,-9-2 2 16,-2-6 3-16,-8-7 1 16,-8 0 4-16,-5-7-8 15,-6 9 17-15,1 8-6 0,-3 18 8 16,0 20 0-16,0 19 9 15,0 14 6-15,0 7 10 16,0 3-27-16,0 0-17 16,0 5-1-16,0 43-17 15,0 30 18-15,0 27 7 16,0 15 1-16,0 4-4 16,-5-4 6-16,-1-11 0 15,-1-15-1-15,5-17-5 16,0-21 0-16,2-16 1 15,0-15-5-15,0-14 3 16,0-10-3-16,0-1 3 16,0 0 5-16,0 0 2 0,0 0 3 15,0-12-5-15,2-12 10 16,9-4-18-16,1 5-5 16,-1 4-1-16,-3 11 2 15,1 3-2-15,3 5 2 16,0 0-9-16,5 0 0 15,2 7 4-15,1 7 3 16,1 2 4-16,-6-2 2 16,3-8-1-16,-1-4-6 15,2-2-22-15,5 0-28 16,5-22 7-16,9-16-20 16,-3-8-24-16,-1-2 35 0,-7 4 39 15,-9 4 20-15,-7 9 3 16,-7 16 11-16,-4 7 20 15,0 8 34-15,0 0 1 16,0 0-31-16,0 0-13 16,0 9-22-16,-6 15 0 15,-3 11 9-15,1 3-6 16,8 0-4-16,0-5 1 16,0 3-2-16,12-7 0 15,8-1 1-15,-4-2 1 16,-3-3 0-16,-4-6 0 15,-9-1 5-15,0-3 0 0,0-2 19 16,-12 3 21-16,-17 0-4 16,-6-2-24-16,4-5-11 15,2-1-6-15,9-6-3 16,6 0-14-16,10 0-37 16,4-6-56-16,0-10-147 15,13-3-381-15</inkml:trace>
  <inkml:trace contextRef="#ctx0" brushRef="#br0" timeOffset="7290.4">6958 10890 235 0,'0'0'951'16,"0"0"-849"-16,0 0-97 16,0 0 1-16,0 0-3 15,0 0-3-15,0 0-11 0,0 60-226 16,-14-53-428-16</inkml:trace>
  <inkml:trace contextRef="#ctx0" brushRef="#br0" timeOffset="30150.18">26867 13910 843 0,'0'0'216'0,"-95"106"-146"15,44-21-7-15,4 9 19 16,3 16 3-16,10 8-24 15,14-2-23-15,14-11-20 16,6-10-11-16,8-19-3 0,32-12-4 16,18-16 0-1,9-16-2-15,5-19-14 0,-1-13-12 16,-7-6-18-16,-4-29-51 16,-44 9-101-16,-5-5-229 15</inkml:trace>
  <inkml:trace contextRef="#ctx0" brushRef="#br0" timeOffset="30718.39">27409 14022 659 0,'0'0'228'0,"0"0"-123"16,0 0-37 0,0 0 52-16,-145-6-3 0,112 42-30 15,-1 7-48 1,1 7-11-16,6 4 6 0,12-4-14 16,11-6-7-16,4-4-6 15,4-4-7-15,27 3 4 16,9-4-4-16,4-1-4 15,3-5-1-15,-2-5 0 16,-7-7-3-16,-12-2 2 16,-8-3 4-16,-11-6 4 15,-7 3-2-15,0-1 0 16,0 9 11-16,-20 2 10 16,-16 2-1-16,-4-1-5 15,0-4-7-15,9-4-2 0,4-6-6 16,9-2-8-16,5-4-23 15,7 0-33-15,3-12-53 16,3-11-128-16,0 10-95 16,3 3-122-16</inkml:trace>
  <inkml:trace contextRef="#ctx0" brushRef="#br0" timeOffset="32367.56">27632 14579 703 0,'0'0'235'15,"0"0"-129"-15,0 0-55 0,0 0 39 16,0 0-26-16,91-133-39 16,-75 96-18-16,-7 5-6 15,-3 4 1-15,-6 6-2 16,0 6-2-16,0 8-3 15,-13 7 0-15,-9 1-8 16,-7 0 12-16,-5 14 2 16,8 13 6-16,1 3-6 15,8 2 4-15,7 3 4 16,6 1 5-16,4 0 8 16,0-5 12-16,0 2-11 15,18-12-7-15,7-2 1 0,8-8-8 16,5-11-4-16,4 0-5 15,9-9-13-15,3-20-25 16,8-8-25-16,3-3 5 16,-3 0-37-16,-6 0-52 15,-10 5 4-15,-7 7 19 16,-13 5 5-16,-8 0 72 16,-5 3 32-16,-5 2 15 15,-4 4 5-15,-4 7 36 16,0 2 39-16,0 5 33 15,0 0 6-15,0 0-8 16,-14 2-39-16,-6 20-12 16,-2 10-3-16,-5 8 7 0,5 7-8 15,2 0-18 1,6 0-17-16,10-4-2 0,2-8-9 16,2-7-2-16,0-10-4 15,16-5-1-15,15-13-3 16,4 0-11-16,10 0-18 15,2-27-10-15,-1-3-13 16,-1-5-15-16,-7 6-32 16,-7 1 22-16,-6 3 18 15,-10 6 23-15,-9 2 18 16,-4 9 18-16,-2 2 2 16,0 5 33-16,0 1 2 0,0 0-3 15,-8 0 5-15,-5 0-15 16,-1 6 5-16,-3 10-18 15,1 7 10-15,1 8 0 16,1 1 6-16,1-1 4 16,8 1-12-16,3-9-7 15,2-3-6-15,0-8 0 16,0-6-5-16,20-6-2 16,4 0 0-16,5-4-9 15,-2-18 7-15,0-3-5 16,-10-4-3-16,-1 3 8 15,-5-5-4-15,-6 4-10 16,0-2 17-16,-5 12 0 0,2 1-1 16,-2 7 2-1,0 6 4-15,0-2-2 0,2 5 5 16,5 0-4-16,3 0 3 16,7 0 5-16,-2 5 9 15,1 16-3-15,-3 5-7 16,-2 2 8-16,-4-2 4 15,-1-1 5-15,-1-6-4 16,-1-6-4-16,-2-3-5 16,-2-6-1-16,2-4 5 15,-2 0-4-15,6 0-8 16,0 0-4-16,7-8 4 16,7-15 1-16,5 0-3 15,-1-4-5-15,-2 6-1 16,-3 7 0-16,-6 5 0 0,-7 7 1 15,-1 2-3-15,-3 0 1 16,1 0-4-16,1 0 6 16,2 8 2-16,1 9 3 15,-1 0-3-15,4-3-2 16,3 1-22-16,5-7-39 16,2-4-32-16,4-4 21 15,3 0-2-15,0-4-27 16,-2-16-20-16,-3 3 32 15,-4-4 13-15,-8 2 40 0,-2 2 36 16,-6 3 10 0,-2 1 47-16,0 5 61 0,0 7-3 15,0 1-3-15,0 0 5 16,-7 0-67-16,-2 0-10 16,0 3-29-16,1 17-8 15,-2 4 1-15,3 5 4 16,5-2-2-16,2 4-2 15,0-5-2-15,0-3 2 16,0-11 0-16,0-6 0 16,11-6-1-16,5 0 4 15,2 0-2-15,2-11-1 0,-2-13-4 16,1-4-1 0,0-4 1-16,-1-4-2 0,-1-3-1 15,1-2-3-15,-5-12 6 16,-1-5 0-16,-1-18 0 15,-2-12 0-15,2-16 1 16,-2-9 0-16,2 5-1 16,-5 19 9-16,2 32 8 15,-4 28 53-15,-4 20 7 16,0 9-36-16,0 0-4 16,0 0 3-16,0 20-2 15,0 38-16-15,0 38 1 16,-4 38 23-16,-8 17-13 15,1-4 6-15,5-18-14 16,6-26-16-16,0-23-7 0,0-24-2 16,0-18-1-1,23-16-26-15,12-18-69 0,-18-4-109 16,1-22-245-16</inkml:trace>
  <inkml:trace contextRef="#ctx0" brushRef="#br0" timeOffset="33684.37">29613 14315 583 0,'0'0'185'0,"0"0"-111"0,0 0 23 15,0 0 53 1,0 0-32-16,-65 132-51 0,47-93-12 16,2-5 5-16,6-7 0 15,5-4-13-15,3-9-5 16,2-7-28-16,0-7-7 16,0 0-5-16,7 0-2 15,24 0-3-15,13-29-4 16,3-5-6-16,-3-1-2 15,-9 10 7-15,-12 10 3 16,-7 8 5-16,-7 7-2 16,0 0 1-16,-4 0-5 0,1 3 4 15,-1 20 2 1,1 2 4-16,1 4 2 16,4-3 3-16,2-4-5 0,6-10-3 15,-2-5-2-15,3-4 1 16,1-3 0-16,-6 0-2 15,-4 0-2-15,0-12 4 16,-6-6 0-16,-1-2 4 16,0-2-1-16,-4 0 3 15,5 0 9-15,0 1-2 16,1 3-11-16,3 3-2 16,7 3-1-16,3-6-22 15,6 4-32-15,4 1-30 16,0 5-22-16,-2 5-32 15,-2 3-6-15,-8 0 34 0,-3 0 69 16,-8 1 40-16,-6 17 2 16,0 4 39-16,0 2 61 15,0-4-13-15,0-1-3 16,0-5-3-16,0-10-20 16,0 0-15-16,0-4-4 15,7 0-26-15,11 0 1 16,4 0 14-16,0-7-14 15,-1 2-7-15,-6 1-5 16,1 4-3-16,-3 4 5 16,3 26 19-16,-3 15 30 15,0 18 2-15,1 6 4 16,1 10-24-16,3 10-8 16,5 5-11-16,-2 0-2 0,0-2 6 15,-5-6-10-15,-6-1-3 16,-5-4-9-16,-5-6 2 15,0-8 1-15,-29-14-4 16,-11-9-5-16,-12-11 1 16,-1-16-12-16,-4-17-4 15,1 0 8-15,8-31 10 16,13-35 2-16,12-15-13 16,21-9 4-16,2-2 0 15,18 2-3-15,29-1-26 16,11-3-17-16,6 6-91 15,-37 61-108-15,-4 14-264 16</inkml:trace>
  <inkml:trace contextRef="#ctx0" brushRef="#br0" timeOffset="34191.33">30902 14051 554 0,'0'0'493'0,"0"0"-383"0,-4 144-100 15,4-64 58-15,0 4 30 16,0-3-33-16,0-9-15 16,0-18-30-16,0-10-9 15,0-21-9-15,0-17-2 16,0-6-90-16,0-21-92 15,0-31-53-15,0 16-13 16,0-4-211-16</inkml:trace>
  <inkml:trace contextRef="#ctx0" brushRef="#br0" timeOffset="35000.05">30894 13958 574 0,'0'0'217'0,"0"0"-84"0,0 0-91 15,0 0-11-15,114-44 36 16,-61 92-3-16,-4 20-12 15,-18 11-34-15,-13 5-2 16,-18 2 2-16,0-7-4 16,-14-5 0-16,-19-7 5 15,-11-8-1-15,-3-11-7 16,5-13-11-16,8-16-10 16,12-11-7-16,9-8-17 15,11 0 13-15,2 0 21 16,0-22 5-16,19-8-5 15,14-2-14-15,17-5 13 16,6 2-3-16,2-5 2 0,2 4 2 16,-12 5-2-16,-12 9 2 15,-11 8-1 1,-17 6 2-16,-2 6-1 0,-4 2 2 16,-2 0 4-16,0 0 31 15,0 0 20-15,-19 2 4 16,-1 23-10-16,3 4-15 15,5 9-1-15,6-1-17 16,6-3-8-16,0-6-8 16,0-10 0-16,22-8-2 0,3-10 0 15,4 0-10 1,2-10 5-16,0-26-5 0,3-5-15 16,-8-5-15-16,-6 13-7 15,-8 2 29-15,-8 12 15 16,-4 10 3-16,0 6 0 15,0 3 0-15,0 0 0 16,0 3 1-16,0 25 5 16,0 12-5-16,0 9 6 15,0-5 0-15,11-13-3 16,5-4-4-16,5-15-1 16,4-9-1-16,2-3 2 15,4-13 0-15,2-29-2 16,1-16-5-16,-3-15 3 15,0-5 2-15,-4-6 2 0,0-8 1 16,-7-6 3-16,-5-5 2 16,-3 2 6-16,-5 7 16 15,-1 18 6-15,-2 28 8 16,-1 22 9-16,-1 23 10 16,-2 3-1-16,0 2-19 15,0 43-15-15,0 28-13 16,0 31-2-16,0 16 11 15,-13 7-4-15,-5-7-14 16,-2-9-3-16,2-17 4 16,5-24-5-16,5-20-36 15,6-26-64-15,2-23-101 16,0-1-83-16,0-23-200 16</inkml:trace>
  <inkml:trace contextRef="#ctx0" brushRef="#br0" timeOffset="35416.61">31785 14347 748 0,'0'0'82'16,"0"0"-53"-16,123-58 63 15,-94 48 44-15,-9 0-48 16,-11 7-41-16,-5 3-20 16,-4 0 3-16,0 0 13 15,0 0 30-15,0 13 13 16,-17 11-4-16,-6 6-35 0,3 6 5 15,7-2-20-15,1 3-15 16,10-11-7-16,2-3-5 16,0-9-4-1,4-5-1-15,21-9-1 0,4 0-7 16,4-10 0-16,-4-16 3 16,-2-1-7-16,-4 1-2 15,-8 5 0-15,-6 5 6 16,-4 7 0-16,-5 5 8 15,0 4-1-15,0 0 1 16,0 0-1-16,0 23-9 16,0 7-8-16,0 3 18 0,6-2 4 15,7-9-2 1,8-14-4-16,8-8-1 0,4 0-36 16,5-31-57-16,-5-17-23 15,-21 22-77-15,-8-2-190 16</inkml:trace>
  <inkml:trace contextRef="#ctx0" brushRef="#br0" timeOffset="35691.03">32319 13523 881 0,'0'0'227'0,"0"0"-133"0,0 0-38 16,-13 106 6-1,45-15 33-15,15 3-46 0,6 2-18 16,-8-2-26-16,-10-5 2 16,-12-5-6-16,-12-3 1 15,-11-7 1-15,0-7 10 16,-27 0 25-16,-25-7 24 16,-5-10-9-16,-3-10-23 15,8-12-12-15,7-10-10 16,14-6-8-16,9-6-17 15,13-6-81-15,9 0-103 16,0 0-255-16</inkml:trace>
  <inkml:trace contextRef="#ctx0" brushRef="#br0" timeOffset="35857.57">32692 14600 1087 0,'0'0'331'15,"0"0"-299"-15,0 0-22 16,0 0 69-16,0 0-50 16,0 0-29-16,18 16-83 15,-18-12-122-15,0-2-260 16</inkml:trace>
  <inkml:trace contextRef="#ctx0" brushRef="#br0" timeOffset="64250.94">4761 16129 1002 0,'0'0'184'15,"0"0"-139"-15,0 0-21 16,0 0 53-16,0 0 13 16,0 0-20-16,0 0 6 15,0 0-10-15,-18 0-14 0,20 0-13 16,19 0 8-1,8 0-1-15,2 2 2 0,6 3-4 16,3 1-5-16,5-2-12 16,4 0-2-1,5-2-4-15,1 0-9 0,-1 0 1 16,1 2-13-16,-3 0 0 16,-1 0 0-16,2 1 0 15,-1-4 0-15,3 4 0 16,3-3 0-16,1-2 0 15,-1 0 0-15,-4 0 0 16,0 0 0-16,-4 0 0 16,-4 0 0-16,3 0 0 15,2-2 0-15,3 2 0 0,2 0 0 16,2 0 0-16,-3 0 0 16,-2 0 0-16,-3 0 0 15,-1 0 0-15,-3 0 0 16,6 0 0-16,-1 0 0 15,0 0 0-15,-1 0 0 16,0 0 0-16,2 0 0 16,-1 0 0-16,4-2 0 15,5-2 0-15,3-1 0 16,2 1 0-16,-2 0 0 16,-6-4 0-16,-1 2 0 15,-5-3 0-15,-1 3 0 16,-4 4 0-16,-4-3 0 15,-4 5 0-15,-4 0 0 0,-1-4 0 16,0 0 0-16,3-2 0 16,-3 2 0-16,3-4 0 15,-1 3 0-15,2 4 0 16,-2-7 0-16,1 4 0 16,-3-2 0-16,5 2 0 15,-1-4 0-15,11 2 0 16,1 2 0-16,6-5 0 15,-1 0 0-15,-1 1 0 16,-4-2 0-16,0 2 0 16,3-1 0-16,-4 0 0 15,6 0 0-15,0 1 0 16,-4 3 0-16,4 0 0 16,0-3 0-16,2 2 0 0,4 3 0 15,-4-3 0-15,-3 2 0 16,-4-1 0-16,-5 5 0 15,1-4 0-15,-3 0 0 16,0 0 0-16,-1 4 0 16,-3 0 0-16,-1 0 0 15,4 0 0-15,1 0 0 16,0 0 0-16,1 0 0 16,-1 0 0-16,-2 0 0 15,0 0 0-15,2 0 0 0,0 0 0 16,1 0 0-16,-3 4 0 15,5 0 0-15,-1 0 0 16,0 1 0 0,4-1 0-16,-4 2 0 0,-1-3 0 15,-1 2 0-15,3-4 0 16,-3 2 0-16,-2-2 0 16,-3 3 0-16,0-4 0 15,-4 0 0-15,5 0 0 16,2 0 0-16,5 0 0 15,1 0 0-15,3 0 0 16,2 0 0-16,1 0 0 16,-1 0 0-16,-2 0 0 0,-7 0 0 15,-2 0 0-15,-4 5 0 16,-5-5 0-16,-4 0 0 16,-5 0 0-16,-7 4 0 15,-3-4 0-15,-3 0 0 16,0 0 0-16,-2 0 0 15,2 0 0-15,-5 0 0 16,0 0 0-16,-2 0 0 16,-2 0 0-16,0 0 0 15,0 0 0-15,0 0 0 16,0 0 0-16,0 0 0 16,0 0 0-16,0 0 0 15,0 0 0-15,0 0 0 16,0 0 0-16,0 0 0 0,0 0 0 15,0 0 0-15,0 0 0 16,0 0 0-16,0 0 0 16,0 0 0-16,0 0 0 15,0 0 0-15,0 0 0 16,0 0 0-16,0 0 0 16,0 0 0-16,0 0 0 15,0 0 0-15,0 0 0 16,0 0 0-16,0 0 0 15,0 0 0-15,0 0 0 16,0 0 0-16,0 0 0 16,0 0 0-16,0 0 0 15,0 9-88-15,0 3-256 16,-6 7-129-16</inkml:trace>
  <inkml:trace contextRef="#ctx0" brushRef="#br0" timeOffset="104225.14">25751 17361 663 0,'0'0'318'15,"0"0"-170"-15,0 0-72 16,0 0-6-16,0 0-5 15,0 0-37-15,-17-13-28 16,17 13-17-16,0 0-57 16,2 0-61-16,3 0-40 15,-1 0-114-15</inkml:trace>
  <inkml:trace contextRef="#ctx0" brushRef="#br0" timeOffset="104601.15">25511 17405 618 0,'0'0'257'15,"0"0"-54"-15,0 0-72 16,0 0-5-16,0 0-14 16,0 0-9-16,126 14-12 15,-36-14-19-15,21 0-22 16,14 0-17-16,8-14-14 15,4 1-11-15,-12-4-2 16,-17 11-6-16,-18 6 0 16,-24 0-1-16,-18 0 1 15,-17 0 0-15,-13 0 0 0,-12 0 0 16,-6 0 0 0,0 0 4-16,0 0 1 0,0 0 3 15,-6 0-5-15,-21 0 6 16,-12 0-9-16,-9 0-12 15,-4 0-38-15,-3 0-35 16,-3 4-61-16,-2 6-51 16,40-1-60-16,-1-3-126 15</inkml:trace>
  <inkml:trace contextRef="#ctx0" brushRef="#br0" timeOffset="104872.57">25647 17508 545 0,'0'0'279'15,"0"0"-84"-15,0 0-89 16,0 0 10-16,0 0 62 16,187 0-58-16,-87 0-20 15,4 0-26-15,6 0-24 16,-6-4-21-16,-5-1-12 15,-7-1-10-15,-15 2-7 16,-15 1 0-16,-16-2-4 16,-23 5-35-16,-13 0-68 15,-10 0-38-15,-12 0-46 16,-17 0-25-16,-9 0-268 0</inkml:trace>
  <inkml:trace contextRef="#ctx0" brushRef="#br0" timeOffset="119084.35">1568 8316 807 0,'0'0'307'0,"0"0"-242"16,0 0-26 0,0 0 64-16,0 0-9 0,0 0-40 15,0 0-20-15,7 17 2 16,-25 24 12-16,-6 11-2 15,-3 0-10-15,0 2-13 16,4-4-10-16,2-8 3 16,3-9-2-16,5-14-3 15,3-10 1-15,10-6-6 16,0-3 3-16,0 0 0 16,0-3-5-16,0-33-1 15,18-19-2-15,11-11 5 0,9 1-3 16,-3 9-2-1,-1 11 1-15,-5 12-2 0,-7 10 0 16,-7 9-1-16,-3 5 1 16,-8 8 0-16,1 1-6 15,-3 0 4-15,2 11-1 16,6 18 3-16,-8 11 17 16,0 8-8-16,-2 4-4 15,0 6 3-15,0 2-7 16,0-2-2-16,0 0 1 15,-4-1-29-15,-10-3-78 16,1-4-93-16,7-38-207 16,-6-6-347-16</inkml:trace>
  <inkml:trace contextRef="#ctx0" brushRef="#br0" timeOffset="119313.29">1392 9010 807 0,'0'0'320'15,"0"0"-243"-15,0 0-52 16,0 0 39-16,0 0 23 16,0 0 12-16,91-4-10 0,-28 4-53 15,5 0-24 1,2-13-10-16,-3-4-4 0,0 3-32 15,-49 3-150-15,-5 5-188 16</inkml:trace>
  <inkml:trace contextRef="#ctx0" brushRef="#br0" timeOffset="119825.21">2393 8637 994 0,'0'0'123'0,"0"0"-112"0,0 0 36 16,0 0 55-16,0 0-29 15,0 0-15-15,13 66 13 16,-9 0-20-16,-2 10-29 16,-2 10-5-16,0 4-8 15,0 1-5-15,0-2-4 16,-2-8 0-16,-2-14-37 15,4-23-88-15,0-20-108 16,0-24-158-16,0-17-256 16</inkml:trace>
  <inkml:trace contextRef="#ctx0" brushRef="#br0" timeOffset="120168.12">2408 8486 834 0,'0'0'143'16,"0"0"-98"-16,0 0-13 15,0 0 32-15,0 0 22 16,0 0-8-16,116-50-44 16,-81 77-1-16,-6 14-2 15,-10 4-9-15,-9 6-1 16,-10 3-7-16,0 0 7 15,-6-1-2-15,-21-7-7 0,-4-6-2 16,-2-8 0-16,1-12-8 16,6-6 3-16,1-6-5 15,8-5-2-15,5-3-5 16,3 0-29-16,3 0-29 16,6 0-48-16,0-6-29 15,0-7-127-15,13-1 28 16</inkml:trace>
  <inkml:trace contextRef="#ctx0" brushRef="#br0" timeOffset="120701.16">2858 8574 655 0,'0'0'262'0,"0"0"-187"16,0 0 4-16,0 0 50 15,0 0-48-15,0 0-28 16,-35-10-1-16,12 47 2 15,3 11-9-15,5 6-16 16,-1-2-15-16,14-6-4 16,2-12-8-16,0-10-2 15,8-9-6-15,10-13 5 16,3-2-7-16,6 0 8 16,-1-23 5-16,-2-5 5 15,-1 2-5-15,-8 6 3 16,-3 8-4-16,-8 8-4 0,-2 4 0 15,0 0 0 1,3 16 0-16,-1 26 4 0,6 13 27 16,0 10-6-1,-1 7-8-15,3 5-11 0,1 2-4 16,-3 3 1-16,-2 4-3 16,-4-9 0-16,-4-4 4 15,0-16-3-15,0-14 0 16,-2-15-1-16,-16-12 1 15,-7-8-1-15,-8-6 9 16,-7-2-8-16,-4 0-1 16,-6-6 0-16,3-18 1 15,5-2 1-15,7-2 1 16,12 2 7-16,12-4 3 0,11-6 2 16,2-15-7-16,48-14 0 15,21-12-4-15,16-7 6 16,7 3-10-16,1 7-17 15,1 4-84-15,-65 54-57 16,-4 0-272-16</inkml:trace>
  <inkml:trace contextRef="#ctx0" brushRef="#br0" timeOffset="121884.62">3712 8681 748 0,'0'0'235'15,"0"0"-183"-15,0 0-43 16,0 0 23-16,0 0 84 15,0 0 30-15,4 106-56 16,-4-61-27-16,0 2-1 16,0-7-15-16,0-10-11 15,0-10-11-15,0-10 1 16,0-8-10-16,0-2-6 16,0 0 0-16,0 0 2 15,0-19-1-15,7-19-7 16,3-10-3-16,9-2 2 15,0 6-1-15,6 0-2 16,0 6-4-16,-3 9 4 0,-5 8 2 16,-3 14-2-1,-3 7-8-15,1 0 2 0,-1 25 0 16,-3 15 6-16,-3 9 8 16,-5-1 2-16,0-8-5 15,0-10 5-15,0-14-7 16,0-8-1-16,0-8-2 15,0 0 2-15,0 0-4 16,9 0 1-16,2-23 1 16,4-8 2-16,5-11 0 0,3-4-1 15,-6 4-1 1,-1 8 2-16,-3 6-1 0,-3 12 0 16,-4 5-1-16,-3 7-1 15,-3 4-4-15,2 0-2 16,0 21 7-16,2 14 1 15,0 5 12-15,-1 3-9 16,-3 1 5-16,0-6-7 16,0-6-1-16,0-10-1 15,3-6-10-15,5-8-34 16,7-5-62-16,8-3-45 16,8-9-83-16,9-25-33 15,5-10 9-15,-5 4-38 16,-11-2-57-16,-13 5 353 15,-7 7 42-15,-9 2 187 0,0 9-63 16,0 4-10-16,0 11 11 16,0 4 45-16,-12 0-68 15,-1 0-35-15,-7 16-57 16,-2 14-7-16,-1 9 9 16,-1 3 6-16,9 0-4 15,3-2-14-15,5-8-13 16,7-6-7-16,0-6-11 15,0-10-2-15,0-4-9 16,19-6-1-16,2 0 0 16,4-10 0-16,8-20 1 15,-2-4-13-15,-6 0 12 0,-4 4 1 16,-11 10 4 0,-5 11-4-16,-5 9 2 0,0 0-2 15,0 0-3-15,0 5-8 16,4 14 11-16,3 8 6 15,2 2 7-15,4 1-9 16,1-5-2-16,1-3-4 16,5-8-4-16,5-8-28 15,4-6-60-15,7 0-80 16,-23-17-136-16,1-4-302 16</inkml:trace>
  <inkml:trace contextRef="#ctx0" brushRef="#br0" timeOffset="122384.97">4674 8637 644 0,'0'0'440'0,"0"0"-328"16,0 0-66-16,0 0 26 16,0 0 19-16,0 0 18 15,51 4-39-15,-17 13-26 16,-3 3-10-16,-5 6-5 15,-10 7-5-15,-7 1-4 16,-9 8 7-16,0 0-3 16,-15 2 7-16,-14-4-10 0,0-10-13 15,4-7-3 1,10-12 0-16,7-7-1 0,6-4 3 16,2 0-2-16,0-1-5 15,19-31-16-15,25-16-10 16,16-13 12-16,7-3-3 15,-7 1-5-15,-9 12 8 16,-13 10 11-16,-11 19 3 16,-13 8 0-16,-8 10 3 15,-6 4-1-15,0 0 13 16,0 0 22-16,-14 26-9 16,-15 14-20-16,-4 10-1 15,2 4 4-15,11-4 9 16,6-1-4-16,10-6 4 15,4-8 4-15,0-5-8 0,0-7-9 16,25-8-7-16,15-12-1 16,18-3-4-16,15-6-15 15,10-27-34-15,4-1-97 16,-2 8-119-16,-64 19-151 16,-7 7-366-16</inkml:trace>
  <inkml:trace contextRef="#ctx0" brushRef="#br0" timeOffset="122517.9">5626 8918 990 0,'0'0'483'0,"0"0"-212"16,0 0-113-16,0 0-64 16,0 0-43-16,0 0-51 15,31 0 0-15,-31 0 0 0,0 0 0 16,0 0 0 0,0 0 0-16,0 0-318 0,0 0-782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11T21:40:56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6911 14610 1024 0,'0'0'250'0,"0"0"-158"15,0 0-46-15,0 0 20 16,0 0 29-16,0 0 10 16,0 0-20-16,-107 6-27 15,118-6-19-15,49 0-15 16,38 0 3-16,38-2 11 16,20-10-10-16,0 1-9 0,-13 4-12 15,-16 3 5 1,-20 4-8-16,-14 0 1 0,-8 0-2 15,-14 0-3-15,-11 3-4 16,-13 0 4-16,-13 0 0 16,-14-1 1-16,-11-2-1 15,-5 0 1-15,-4 2 2 16,0-2 1-16,0 0 3 16,0 0-3-16,0 3 0 15,0-3-4-15,0 0 0 16,0 0-4-16,0 0-30 15,-9 0-40-15,5 0-55 16,1-5-45-16,3-16-59 16,0 7-151-16,0-3-191 15</inkml:trace>
  <inkml:trace contextRef="#ctx0" brushRef="#br0" timeOffset="332.45">7940 14297 1002 0,'0'0'157'16,"0"0"-123"-16,-118-4 21 15,112 4 52-15,6 0 4 16,0 0-11-16,0 0-30 0,33 0-45 16,34 0-9-1,24 6 17-15,5 10-24 0,4-4-4 16,-11 7-4-16,-10 4 3 15,-15 7 7-15,-20 7 17 16,-19 4 19-16,-25 12-2 16,0 6 5-16,-54 6 12 15,-19 8-20-15,-5-10-22 16,4-10-7-16,16-15-13 16,21-14 0-16,14-13-17 15,12 4-87-15,9 3-164 16,2-18-185-16,0 2-87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11T21:43:17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2856 10112 968 0,'0'0'234'15,"0"0"-200"-15,0 0 22 16,0 0 71-16,0 0-21 0,0-48-26 16,0 48-31-16,0 0-12 15,0 0-10-15,0 23-4 16,4 36-10-16,3 21 9 15,2 23 24-15,0 3-25 16,-2-6-2-16,-1 1 2 16,1-13 0-16,0-12-13 15,-1-10 2-15,1-14-6 16,-3-9-3-16,3-15-1 16,-3-10 0-16,1-10-12 15,0-8-56-15,1 0-60 16,-6-16-102-16,4-12-229 15</inkml:trace>
  <inkml:trace contextRef="#ctx0" brushRef="#br0" timeOffset="632.61">4061 10409 639 0,'0'0'230'0,"0"0"-112"16,0 0-43-16,0 0 33 15,0 0 10-15,0 0-23 16,7 20-32-16,-5 46-1 0,0 32 8 16,-2 15-14-16,0 11-30 15,0 3-5-15,2-3-5 16,-2-6-12-16,2-11-1 16,-2-16-3-16,3-22-5 15,0-23-33-15,1-24-27 16,-2-22-46-16,3-1-95 15,-5-31-122-15,0-7-119 16</inkml:trace>
  <inkml:trace contextRef="#ctx0" brushRef="#br0" timeOffset="1016.68">3990 10447 628 0,'0'0'116'0,"-7"-126"-93"16,7 98 27-16,0 6 68 16,0 5-12-16,12 10-36 15,9 7-22-15,16 0-14 16,5 11 4-16,4 36 14 16,1 9-5-16,-9 14-13 15,-9 2-4-15,-11 0-5 16,-11-1-7-16,-7-1-13 15,0-6 3-15,-23-5-6 0,-8-11 4 16,-2-13-4 0,-3-13 0-16,7-12-2 0,2-10-10 15,2 0 6-15,4 0-6 16,3-15-19-16,5-10-8 16,7 4-15-16,6-6-24 15,0 0 1-15,17-6-20 16,18-1-72-16,12-4-2 15,-25 24 8-15,3 0-137 16</inkml:trace>
  <inkml:trace contextRef="#ctx0" brushRef="#br0" timeOffset="1865.74">4487 10471 562 0,'0'0'149'0,"0"0"-20"0,0 0 28 15,0 0-11-15,0 0-26 16,0 0-32-16,0 35-46 15,-20 10-9-15,1 13 16 16,7 5-7-16,3-7-12 16,7-8 1-16,2-12-8 15,0-14-9-15,2-10-11 16,17-9 0-16,6-3-6 16,4-9 3-16,4-30-3 15,3-12-10-15,-5-3-18 16,-6 4-1-16,-9 11 26 15,-8 14 6-15,-5 12 1 16,-3 7 2-16,0 6-1 0,0 0-1 16,0 0 1-16,0 0 0 15,4 12-1-15,10 13 6 16,5 4-1-16,6 8-3 16,4-3-3-16,4 0 0 15,3-2-1-15,-3-8 2 16,1-4-1-16,-8-8 1 15,-5-4-1-15,-8-6-3 16,-8-2 0-16,-5 0 3 16,0 0 1-16,0 0 9 15,0-6-3-15,-16-10-2 16,-2 0-3-16,5 0 4 0,4-2-1 16,5-2 9-16,4-2-7 15,0-4-3-15,11-3-4 16,18-1-3-16,6 0 2 15,5 2-11-15,1 3-58 16,1 0-31-16,0 6-25 16,1 2 16-16,-6 4 9 15,-6 6 7-15,-6 3 7 16,-12 2 74-16,-6 2 13 16,-4 0 4-16,-3 0 76 15,0 0 75-15,0 12-43 16,-21 16-40-16,-1 6-18 15,-3 4 3-15,3 2 6 16,2 2-2-16,7-3-8 16,8-7-6-16,5-4-19 0,0-12-16 15,0-8-9-15,22-8-1 16,7 0 6-16,7-14-8 16,-1-24-8-16,-1-8 3 15,-7 0-6-15,-5 6 2 16,-6 7 5-16,-9 12 4 15,-5 7 1-15,-2 7 5 16,0 7-5-16,0 0 2 16,0 0 2-16,0 14-1 15,9 14-4-15,9 5 13 0,5 3-8 16,14-11-4-16,9-6-1 16,10-13-32-16,6-6-134 15,-37 0-181-15,-10-4-562 16</inkml:trace>
  <inkml:trace contextRef="#ctx0" brushRef="#br0" timeOffset="3949.6">5886 10429 705 0,'0'0'218'16,"0"0"-136"-16,0 0-25 16,0 0 77-16,0 0-42 15,0 0 6-15,0 0-22 16,-83-5-23-16,72 38-8 15,3 13 0-15,3 14 5 16,5 13-9-16,0 3-24 16,0 6-4-16,11-4-8 15,12-1-4-15,4-11 1 16,-1-3-2-16,-2-6 0 0,-1-5 1 16,-10-6-1-16,-6-1-2 15,-7-9-7-15,0-3-8 16,0-4-25-16,-27-8-9 15,-6-4-19-15,-3-15-26 16,-2-2 41-16,-2 0 45 16,2-22-6-16,5-7 0 15,2 0 10-15,8-6 12 0,7 3-6 16,12-2 7 0,4-2-6-16,0-4 6 0,22-4-5 15,12-2-1-15,6-2-1 16,5-2 0-16,6-3 0 15,4 5 0-15,5 2 1 16,1 6-1-16,-1 7 2 16,-4 12-4-16,-14 9 0 15,-9 7 1-15,-10 5 1 16,-7 0 7-16,-8 5 3 16,-3 7 1-16,-3 1-2 15,-2-7-1-15,0-4 18 16,0 3-3-16,0-5 16 15,0 0-12-15,0 0-7 16,0 0-2-16,0 0 0 0,0-18-11 16,0-8-7-16,0 0-2 15,0-4-1-15,0 0 2 16,8 1-27-16,17 0-38 16,4 0-35-16,9 2-12 15,0 4-33-15,0 3-29 16,-5 6 27-16,-4 8 98 15,-6 4 43-15,-8 2 6 16,-6 0 1-16,-9 10 7 16,0 12 78-16,0 11 19 15,-2 5-10-15,-14-1-39 16,-2 2 8-16,3-8 1 0,5-6-11 16,6-11-1-16,4-7-31 15,0-4-15-15,0-3-4 16,16 0 14-16,11-7 1 15,4-18-15-15,3-3-4 16,-7-3-5-16,-4 6-3 16,-7 6 0-16,-7 7-2 15,-5 6 10-15,-4 6 1 16,0 0-6-16,0 0 1 16,0 4 6-16,0 14 0 15,0 3 7-15,8-4-6 16,9 2-1-16,8-7-1 15,6-5-7-15,6-2-19 0,4-2-2 16,-1 4 9 0,-2 1 10-16,-7 2 7 0,-4 6 1 15,-7 0 0-15,-5 6 0 16,-6 4 2-16,-4 3 16 16,-3 4 12-16,-2 1 5 15,0 5 10-15,0-4-2 16,0-1 6-16,0-8 3 15,0-5-12-15,0-8-4 16,0-7-9-16,0-3-10 16,0-3-8-16,0 0 11 15,0 0 9-15,0 0 0 0,0 0-2 16,0-6-2-16,0-18-11 16,-9-15-12-16,-2-11-5 15,5-10 4 1,-1-9-1-16,4 0-22 0,3 5 14 15,0 5 7-15,0 9-3 16,10 6-4-16,7 9-2 16,1 6-5-16,0 11 12 15,-3 9-1-15,-2 9-4 16,-1 0-7-16,-5 0 1 16,-1 1-4-16,-6 21-14 15,0 8 10-15,0 8-10 16,0 2-1-16,-9 3 16 15,5-7-21-15,2-7-2 0,2-4 26 16,0-9 8-16,6-8-3 16,15-8 0-16,2 0-15 15,9-26 17-15,8-29 9 16,5-17 2-16,6-12 5 16,-5-11-7-16,-3-6 1 15,-5 1 3-15,-7 1-2 16,-6 1 0-16,-8-3-2 15,-7 1 5-15,-10 5 1 16,0 9-2-16,0 23 7 16,0 20 43-16,-10 22 6 15,2 14-6-15,3 7 10 16,-3 0-16-16,-2 45-38 0,1 30-2 16,-1 26 9-16,2 11 10 15,4 5 9-15,2 1 0 16,2-2-2-16,0-10-7 15,0-13-2-15,0-21-11 16,4-24-3-16,10-14-8 16,-3-16-2-16,-5-9-1 15,2-8-6-15,-6-1-9 16,0 0-9-16,7 0-6 16,-1-20 10-16,6-4 20 15,-3 4-14-15,-2 6-5 16,0 8 8-16,0 3 1 15,9 3 4-15,8 0 2 0,13 0 4 16,7 3 0-16,8 7 8 16,1-2 0-16,3-6-1 15,1-2-7-15,-11 0-5 16,-39 0-140-16,-9 0-211 16</inkml:trace>
  <inkml:trace contextRef="#ctx0" brushRef="#br0" timeOffset="5340.91">2749 10124 348 0,'0'0'193'0,"0"0"-133"16,0 0 7-16,0 0 45 15,0 0 1-15,0 0-4 16,0 0-24-16,14-12-12 15,-14 12-9-15,0 0 0 16,0 0 10-16,0-2 5 16,0 2-15-16,0 0-6 15,0 0 0-15,0 0-4 16,0 0-13-16,0 0-3 0,0 0-5 16,0 0-3-16,0 0-3 15,0 0-2-15,0 0-5 16,0 0-6-16,0 0 0 15,0 27 11-15,-10 12-8 16,-9 10-1-16,-2 1-4 16,-1-8-7-16,2-10-2 15,6-7-2-15,3-6-1 16,5-5-11-16,2-2-47 16,4 0-118-16,0-12-104 15,0 0-227-15</inkml:trace>
  <inkml:trace contextRef="#ctx0" brushRef="#br0" timeOffset="5921.69">2522 11168 952 0,'0'0'263'16,"0"0"-227"-16,0 0 21 15,0 0 68-15,0 0 2 16,156 3-10-16,-76-15-52 15,0 0-32-15,0 4-4 0,-2 0 0 16,-4 2 1-16,-5 0 0 16,-9 1-7-16,-6 0 1 15,-14 1-7-15,-13 2 3 16,-10 2-2-16,-8 0 1 16,-6 0-6-16,-3 0-1 15,0 0-4-15,0 0-8 16,0 0 0-16,0 0 0 15,0 0 0-15,-7 0 0 16,-5 0 0-16,4 6-40 16,-4 4-95-16,8-7-150 15,-1 3-463-15</inkml:trace>
  <inkml:trace contextRef="#ctx0" brushRef="#br0" timeOffset="6834.46">3335 12172 601 0,'0'0'232'16,"0"0"-110"-16,0 0-30 16,0 0 1-16,0 0 5 15,7 112 8-15,-7-52-33 16,0 0-2-16,0-3-20 15,0-7 3-15,0-8-22 16,0-11-6-16,-3-10-2 16,1-10-9-16,2-6-7 15,0-5-1-15,0 0-2 16,0 0-5-16,0-20-2 16,0-15 2-16,12-10-2 15,9-1 2-15,4 2-1 16,2 7 1-16,0 7 0 15,-1 10-1-15,1 10-2 0,-2 10 1 16,-6 0-6-16,0 10 0 16,-4 18 6-16,-3 4 3 15,-6 3-2-15,-4-6 2 16,0-3 2-16,-2-9 0 16,0-7 0-16,0-9-2 15,0-1-1-15,2 0 7 16,1 0-6-16,3-28-1 15,4-9-1-15,3-16 1 16,3-4-1-16,-1 6 0 16,1 5 2-16,-3 8 0 15,0 8-1-15,-1 10 0 16,-2 5 0-16,-1 12-2 0,-2 3 1 16,2 0 1-16,2 2 4 15,3 30 5-15,-1 8 0 16,1 12 4-16,-4 6-11 15,1-2 0-15,-1-1 0 16,1-10-1-16,2-10-1 16,0-10-1-16,5-8-16 15,2-7-63-15,3-10-63 16,4 0-50-16,4-23 8 16,4-14-90-16,-26 12 13 15</inkml:trace>
  <inkml:trace contextRef="#ctx0" brushRef="#br0" timeOffset="7198.96">4103 12330 492 0,'0'0'170'0,"0"0"-33"16,0 0 32-16,0 0-27 16,0 0-23-16,0 0-9 15,5-56-25-15,-16 78-25 16,2 12-35-16,0 10 0 16,2 0 7-16,3-1-8 15,4-7-8-15,0-11 3 16,0-4-8-16,0-16 2 15,6-5-10-15,15 0-3 16,3-15 2-16,3-20-1 16,-3-5 0-16,-6 4-1 15,-5 8 1-15,-5 8 0 16,-6 8 1-16,-2 8 0 0,0 4-1 16,0 0-1-16,0 0-1 15,0 6-4-15,0 20 5 16,4 6 13-16,3 4-3 15,1-5-10-15,4-8-1 16,1-7-3-16,9-10-10 16,3-6-37-16,4 0-73 15,5-23-46-15,-24 2-193 16,-1-1-336-16</inkml:trace>
  <inkml:trace contextRef="#ctx0" brushRef="#br0" timeOffset="7703.89">4460 12247 699 0,'0'0'334'16,"0"0"-287"-16,0 0-37 15,0 0 49-15,0 0 34 16,0 0 23-16,67-11-39 16,-38 25-20-16,-2 10-17 15,-5 6-8-15,-2 5 5 16,-8 4-8-16,-8 1-5 15,-4 4-2-15,0 1-7 16,-2-8-4-16,-17-4-4 16,7-9-2-16,0-14-3 15,7-5 2-15,5-5 1 16,0 0-5-16,0-7-1 0,0-25-20 16,23-12 11-16,8-8-1 15,3-2 0-15,1 1 1 16,-4 1 2-16,-2 6-6 15,-4 4 9-15,-8 10-2 16,-3 12-5-16,-7 7 11 16,-7 12 1-16,0 1 7 15,0 0-5-15,0 28 21 16,-21 16-15-16,0 13-4 16,2 4 9-16,13-1 0 15,6-1 1-15,0-8-1 16,17-8 0-16,22-9-3 0,7-14 2 15,8-12-8-15,-3-8 0 16,-2 0-1-16,-6-14-3 16,-10-8-5-16,-9 6-19 15,-8 4-23-15,-14 5-42 16,-2 7-43-16,-2 0-118 16,-25 0-334-16</inkml:trace>
  <inkml:trace contextRef="#ctx0" brushRef="#br0" timeOffset="7966.72">3627 13056 1355 0,'0'0'87'15,"0"0"-74"-15,118 8 4 16,-20-28 108-16,11 2 20 15,11 0-35-15,-2 4-48 16,-6 2-29-16,-10 2-16 16,-15-3-13-16,-2 4-4 15,-5-1-13-15,-4-2-71 16,-5 0-100-16,-62 5-176 16,-7 0-420-16</inkml:trace>
  <inkml:trace contextRef="#ctx0" brushRef="#br0" timeOffset="8125.27">5356 12679 1485 0,'0'0'240'0,"0"0"-232"16,0 0 17-16,0 0 74 16,0 0-66-16,0 0-14 15,44 50-18-15,-44-44-1 16,0 4-72-16,0-6-180 15,0 3-330-15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20T00:08:37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1514 10281 490 0,'0'0'446'15,"0"0"-285"-15,0 0-60 16,0 0 3-16,0 0-28 16,0 0-4-16,-79-109-7 15,96 83-26-15,26-8-4 16,12-2 13-16,9 6 5 0,6 6-16 16,-5 12-4-1,-9 12-8-15,-10 0 3 0,-13 16-16 16,-10 26-4-16,-21 18 2 15,-2 19 2-15,-23 7-1 16,-25 8-3-16,-12-5-3 16,0-9-3-16,6-14-2 15,14-19 0-15,13-15-4 16,11-13 1-16,12-11-6 16,4-4-3-16,0 0-14 15,6 0-9-15,25-1 29 16,10 0 5-16,5 2 1 15,-3 1 2-15,-1 7-2 16,-6-1-1-16,-9 5 1 16,-7 0-3-16,-9 1 0 0,-9 4-7 15,-2 0 10-15,-4 4 7 16,-30 2 4-16,-11 2-7 16,-7-5 0-16,-13-5-4 15,-3-10-3-15,-3-10-6 16,3 0-13-16,1 0-20 15,9-18-3-15,13-9-34 16,16-6 10-16,20-7-87 16,9 23-210-16,4 1-300 15</inkml:trace>
  <inkml:trace contextRef="#ctx0" brushRef="#br0" timeOffset="485.15">2776 10399 912 0,'0'0'129'0,"0"0"-114"16,0 0 29-16,22 154 60 15,-22-44-5-15,0 9-28 16,0 3-37-16,0 0 39 0,-4-7-35 16,-6-7-19-16,6-10-15 15,2-11-4-15,2-21-2 16,0-20-55-16,0-20-43 15,0-18-46-15,0-8-62 16,0-8-13-16,0-20-79 16</inkml:trace>
  <inkml:trace contextRef="#ctx0" brushRef="#br0" timeOffset="1792.42">2472 10284 603 0,'0'0'125'0,"5"-144"-74"0,44 100 8 15,16-1 46-15,6 8 7 16,1 13-25-16,-4 12-3 16,-3 12-10-16,-1 2 2 15,-1 36-23-15,-7 16 2 16,-12 17-25-16,-15 7 5 15,-13 4-1-15,-14-3-4 16,-2-2-8-16,0-7 2 16,-27-6-11-16,-8-7-8 15,-5-8 2-15,-5-12-4 0,-1-11 4 16,0-10-7 0,7-10 3-16,-1-6-3 0,3 0-5 15,6 0-2 1,7-4 7-16,8-4-5 0,10 0-1 15,4 4-16-15,2-5-25 16,0 1-31-16,15-9-53 16,23-8 36-16,17-2-17 15,15-5-60-15,5-4-25 16,10-1 63-16,2-3-15 16,-5 0 102-16,-3 2 34 15,-11 6 13-15,-14 2 5 16,-12 4 27-16,-11 8 51 15,-10 4 20-15,-13 8-22 16,-3 2 8-16,-5 4 42 16,0 0 8-16,0 0-5 15,-13 13-46-15,-21 27-50 0,-5 15-3 16,-4 13 22-16,5 9-2 16,5-1-6-16,8-8-14 15,14-14-10-15,11-16-8 16,0-16-8-16,0-10-6 15,15-10-3-15,12-2 0 16,4-6 0-16,5-28-4 16,1-16-5-16,2-7-9 15,-6-2-5-15,-6 9-3 16,-9 13 14-16,-7 15 11 0,-8 12 1 16,-3 10 1-1,0 0 1-15,0 0-2 0,0 18-1 16,0 25 1-16,0 11 7 15,-3 2 13-15,3-10-11 16,0-12-7-16,26-7-1 16,15-14-1-16,7-7 0 15,8-6 0-15,9 0-12 16,-3 0 3-16,-2 0-9 16,-10 0-5-16,-13 0-1 15,-5 4 12-15,-14 2 5 16,-7-2 7-16,-7 1-1 15,-4-2 1-15,0 0 10 16,0-3 32-16,-6 0 10 16,-15 0-23-16,2 0 5 15,-2 0 9-15,5-13-3 16,8-10-7-16,3-8-18 0,5-7-12 16,0-4-3-16,0-1 0 15,21 2-11-15,6 4-42 16,8 8-43-16,7-2-36 15,10 5-22-15,8-1 12 16,6 2-33-16,1 1-27 16,-7 4 101-16,-12 3 35 15,-17 9 51-15,-14 3 15 16,-8 5 26-16,-9 0 27 16,0 0 34-16,0 11 62 0,-13 18-26 15,-21 15-13-15,-5 8-29 16,-9 6-2-16,6 0-1 15,9-4-3-15,8-7-15 16,14-10-26-16,11-12-13 16,0-9-8-16,3-10-11 15,25-6-2-15,13-4 0 16,5-30 2-16,3-15-2 16,-2-2-2-16,-9 2-3 15,-7 7-4-15,-9 10 1 16,-6 14 3-16,-7 9 3 15,-5 9 0-15,-2 0 0 16,-2 1-7-16,8 23 9 16,-2 4 7-16,5 7 8 0,5-3-12 15,5-1-3-15,16-4-6 16,11-8-54-16,-27-19-181 16,-2 0-354-16</inkml:trace>
  <inkml:trace contextRef="#ctx0" brushRef="#br0" timeOffset="2346.21">1446 11273 809 0,'0'0'209'0,"0"0"-166"15,0 0-25-15,0 0-8 16,0 0 87-16,0 0 9 15,172-17-7-15,-64 17-7 16,31 0-31-16,21 12-26 16,29 5-13-16,19 4 6 15,6 1-8-15,6-3-20 0,-10-1 0 16,-17-7 0 0,-14-5-1-16,-19-5-3 0,-20-1-12 15,-18 0-28-15,-10 0-18 16,-10 0-25-16,-4 0-67 15,-86 0-162-15,-3-1-26 16</inkml:trace>
  <inkml:trace contextRef="#ctx0" brushRef="#br0" timeOffset="2521.13">4567 11303 1101 0,'0'0'135'0,"0"0"-135"16,0 0-23-16,0 0-68 15,0 0-193-15,0 0-167 16</inkml:trace>
  <inkml:trace contextRef="#ctx0" brushRef="#br0" timeOffset="4262.33">14190 12400 911 0,'0'0'264'15,"0"0"-132"-15,0 0-40 16,0 0 26-16,0 0-2 16,0 0-4-16,0 0-29 15,-22-48-25-15,22 48-19 16,0 16-14-16,-2 26-9 15,2 19 21-15,-5 7 7 16,3-6-44-16,0-4 0 16,2-6 0-16,0-2 0 15,0-3 0-15,0-12 0 0,0-5 0 16,0-9 0-16,0-9 0 16,0-4 0-16,0-6 0 15,0-2 0-15,0 0 0 16,0 0 0-16,0 0 0 15,0 0 0-15,0 0 0 16,0 0 0-16,0 0 0 16,2-4-75-16,15-6-118 15,-7 5-84-15,-1 2-299 16</inkml:trace>
  <inkml:trace contextRef="#ctx0" brushRef="#br0" timeOffset="5989.01">17044 13622 619 0,'0'0'121'0,"0"0"-37"16,0 0-35-16,0 0 5 15,0 0-2-15,0 0 82 16,0 0-57-16,170 0-11 15,-88 0-38-15,-2 0-13 0,-8-7-5 16,-15 3 2 0,-18 2 10-16,-18 1-11 0,-13 1-5 15,-8 0-1 1,0-3 22-16,-35 3 23 0,-20 0-41 16,-21 0-8-16,-9 0-1 15,1 0 1-15,6 6 3 16,11 2 6-16,23-1 8 15,15-6 11-15,19-1 30 16,10 0-11-16,0 0-48 16,8 0-17-16,30 0 17 15,15 0 5-15,12 0-5 16,4 0 6-16,-1 0-5 16,-7-4-1-16,-22-1 0 15,-16 2-1-15,-14 3-5 16,-9 0 6-16,0 0 2 0,-26 0 18 15,-17 0-18-15,-9 0-2 16,6 0 1-16,13 0 2 16,17 0 13-16,16 0 29 15,0 0-45-15,7-1-10 16,29-8 10-16,14-3 4 16,12 1 0-16,1 0-1 15,-7 4-1-15,-13 2-1 16,-16 4-1-16,-15 1-17 15,-9 0-32-15,-3 0-17 16,0 0-26-16,0 3-114 0,-13 7-316 16</inkml:trace>
  <inkml:trace contextRef="#ctx0" brushRef="#br0" timeOffset="8426.12">26966 8564 735 0,'0'0'152'16,"0"0"-1"-16,0 0-66 16,0 0 8-16,0 0-12 15,0 0-2-15,0 20-38 16,0 63-7-16,0 37 64 15,-7 19-53-15,-6 17-39 16,-8 6-4-16,2-2 1 16,-6-5 1-16,1-21-2 15,9-31-2-15,5-31-23 16,10-33-53-16,0-22-51 16,0-17-74-16,0-6-80 0,10-29 90 15</inkml:trace>
  <inkml:trace contextRef="#ctx0" brushRef="#br0" timeOffset="8763.99">26636 8484 735 0,'-45'-152'43'0,"32"98"20"15,13 1-14-15,0 2 40 16,29 1-32-16,31 0 30 15,18 8-52-15,15 18-2 16,2 23 4-16,-7 1 15 16,-7 44-25-16,-19 18-5 0,-12 6-3 15,-17 7-9-15,-20-6 1 16,-13 5 14-16,0 1 17 16,-29 0-12-16,-18-2-12 15,-6-7 3-15,-10-7-8 16,1-11-7-16,2-12-4 15,10-8 6-15,15-12-8 16,16-10-22-16,11-6-38 16,8 0-59-16,8-16-104 15,13-6-121-15,8-6-61 16</inkml:trace>
  <inkml:trace contextRef="#ctx0" brushRef="#br0" timeOffset="9573.03">27750 8282 711 0,'0'0'294'0,"0"0"-165"16,0 0-99-16,0 0 50 15,0 0-22-15,0 0 47 16,-83 156-9-16,46-87-35 16,10-4-26-16,12-13-4 15,8-9-6-15,4-16 1 16,3-10-15-16,0-10-7 15,14-7-4-15,21 0-4 16,13-30 4-16,9-20 0 0,1-8 0 16,-11 6-8-16,-14 21 8 15,-17 14-1-15,-11 15 2 16,-5 2-2-16,0 0 0 16,0 22-9-16,0 18 10 15,-5 11 3-15,-2 1 16 16,7-10-16-16,0-10-3 15,0-12 0-15,33-10-3 16,15-10 3-16,12 0 0 16,15-16 1-16,6-27 2 15,2-4-2-15,-8 2-2 16,-11 11 1-16,-14 15-7 16,-15 14 2-16,-10 5 0 0,-10 0 0 15,-3 11-5 1,-8 14 5-16,-4 11 5 0,0 4 4 15,-2 4 3-15,-23-1 1 16,-6-9 0-16,2-2-6 16,0-9-2-16,7-2-7 15,2-7-13-15,6-6-11 16,10-3-4-16,4-5-2 16,0 0-1-16,0 0-20 15,27-13-55-15,21-23 103 16,18-13 3-16,7-10-11 15,0-9 3-15,-6-9-2 16,-2-7 17-16,-6-8 3 16,2-12 0-16,-1-12-2 0,-7-7 4 15,-3-9-3-15,-8-7 8 16,-13 3-3-16,-13 7 8 16,-12 25 14-16,-4 23 25 15,-4 32 28-15,-16 24-20 16,-3 14-26-16,6 11-1 15,-10 18-7-15,-6 59-25 16,-8 50 18-16,-3 44 4 16,2 38 12-16,-1 9-26 15,5 0-1-15,11-15 15 16,19-42-25-16,8-41-14 16,6-46-38-16,30-36 5 15,3-37-66-15,11-8-51 0,-30-42-86 16,-5-6-433-16</inkml:trace>
  <inkml:trace contextRef="#ctx0" brushRef="#br0" timeOffset="9754.19">28371 8211 1245 0,'0'0'127'16,"0"0"-127"-16,0 0 0 15,156-82 0-15,-31 28 14 16,16-6-3-16,2 6-8 0,11 7-3 16,-104 37-126-16,-3 6-363 15</inkml:trace>
  <inkml:trace contextRef="#ctx0" brushRef="#br0" timeOffset="10136.98">30406 8035 1162 0,'0'0'106'0,"0"0"-103"16,0 0-3-16,0 0-8 16,0 0 8-16,0 0 92 15,-11 190 1-15,11-87-56 16,0 9-27-16,0 2-6 15,-2-10-3-15,-9-13 6 16,-1-29-7-16,10-22-24 16,2-20-48-16,0-20-105 15,0 0-225-15,0-30-157 0</inkml:trace>
  <inkml:trace contextRef="#ctx0" brushRef="#br0" timeOffset="10365.7">29713 8095 1072 0,'0'0'67'15,"0"0"-27"-15,0 0-40 16,0 0 5-16,42-109 62 16,54 64 82-16,22-10-46 15,11 1-34-15,8 2-44 0,-4 0-25 16,-6 8-14-16,-13 12-28 15,-16 16-32-15,-20 16-106 16,-74 0-155-16,-4 21-173 16</inkml:trace>
  <inkml:trace contextRef="#ctx0" brushRef="#br0" timeOffset="11620.08">30744 8829 710 0,'0'0'145'0,"0"0"-128"16,0 0 32-16,0 0 78 16,0 0-3-16,0 0-7 15,123-112-26-15,-92 53-23 16,-2-3-43-16,-2-2-14 15,-7 0-7-15,-7 9-4 16,-8 8-1-16,-5 13 1 16,0 9-1-16,-13 10-2 15,-12 8 3-15,-4 7 1 16,-4 0 2-16,-1 3-1 16,3 21 0-16,6 7-1 0,10 8 1 15,6 1 1 1,9 0-2-16,0 2-1 0,7-6 1 15,17 0-3-15,3-4 2 16,4 1 0-16,8-6 1 16,11-2 0-16,8-7 1 15,13-8 1-15,-1-6-3 16,-5-4-2-16,-11 0 2 16,-8 0 0-16,-15-7-1 15,-11 0 1-15,-11 3 3 16,-7 4-3-16,-2 0 0 15,0 0 2-15,0 0 4 16,0 0-2-16,0 10 2 16,0 5 9-16,-9 6 11 15,2-3-7-15,2-8-8 16,3-4 5-16,2-5-6 0,0-1-2 16,0 0-1-16,0 0 0 15,2-3-3-15,23-19-3 16,11-10 26-16,4-6-22 15,0-1-4-15,-9 7 3 16,-4 10-4-16,-9 9 1 16,-4 2 0-16,-10 9-1 15,0 2-7-15,0 0-3 16,6 2-4-16,3 22 14 16,5 7 7-16,2-2-5 15,0 4 0-15,5-5 0 0,4-6-2 16,4-7-10-16,3-8-30 15,3-7-13-15,3 0-1 16,6-18-19-16,1-16-10 16,-5-7 10-16,-6-9 8 15,-9-2 28-15,-11 0 25 16,-11 8 12-16,-7 12 6 16,0 8 46-16,0 7 13 15,-11 10 10-15,-1 3-17 16,6 4 0-16,-3 0-7 15,-1 20-30-15,0 24-14 16,3 14 14-16,7 4-4 0,0-1-9 16,0-3-1-16,0-10-2 15,7-7 1-15,-3-6-4 16,-2-11 1-16,-2-6-2 16,0-9-1-16,0-6-6 15,0-3 0-15,-15 0 2 16,-10 0-3-16,-2-2-2 15,5-6 8-15,7 0 1 16,6 4 0-16,7 2 1 16,2 0-1-16,0-6-18 15,24-5-1-15,29-10 19 16,20-9 7-16,12-5-2 16,2-4 1-16,-10 0-3 0,-11-3-1 15,-13 2 0 1,-16 2-1-16,-11 6 2 0,-15 6 1 15,-11 6-2-15,0 6 4 16,-16 10-4-16,-26 6 2 16,-14 0-4-16,0 16 0 15,10 18 2-15,13 14 4 16,12 8 4-16,19 7 5 16,2 1-5-16,31-6 10 15,30-8-2-15,21-10-2 16,16-12-12-16,4-8 4 15,6-10-8-15,-10-6-23 0,-13-4-29 16,-14 0-46 0,-65 0-116-16,-6 0-262 0</inkml:trace>
  <inkml:trace contextRef="#ctx0" brushRef="#br0" timeOffset="11972.34">28111 10104 1009 0,'154'4'217'0,"106"-4"-100"15,77-21-75-15,59-15 11 16,37-8-6-16,8-6-8 16,-18-3 7-16,-18-1-6 15,-14 4 4-15,-9 3-20 16,-20 9-24-16,-13 12-20 15,-21 8-84-15,-266 18-170 16,-8 0-253-16</inkml:trace>
  <inkml:trace contextRef="#ctx0" brushRef="#br0" timeOffset="12111.1">33031 9765 880 0,'-219'31'870'15,"65"-17"-841"-15,25 13-29 16,100-17-269-16,4-6-683 16</inkml:trace>
  <inkml:trace contextRef="#ctx0" brushRef="#br0" timeOffset="25347.07">28573 11312 699 0,'0'0'163'16,"0"0"-68"-16,0 0 7 16,0 0 24-16,0-103-20 15,-14 103-2-15,-4 0-7 0,-11 26-26 16,-12 46-42-16,-7 35-11 16,-8 33 3-16,2 14 17 15,8 4-6-15,1-3-9 16,12-17-11-16,6-17 18 15,14-14-10-15,13-22-3 16,0-16-12-16,9-13 1 16,20-14-3-16,2-15-2 15,0-4 1-15,-2-11-2 16,-6-4 4-16,-5-2-3 16,-5-5-1-16,-9 2-7 15,-2-3-4-15,-2 0-8 0,0 0-28 16,0 0-61-1,9 0-121-15,-6 0-189 0,1-3-267 16</inkml:trace>
  <inkml:trace contextRef="#ctx0" brushRef="#br0" timeOffset="26376.58">28957 11831 658 0,'0'0'236'16,"0"0"-174"-16,0 0-51 15,5 118 85-15,-5-36 15 0,-7 9-29 16,1-4-15-16,-1-6-10 16,3-9-7-16,-3-20-22 15,2-16 11-15,3-15 16 16,0-14-21-16,2-7-10 15,0 0 0-15,0 0 3 16,0 0 15-16,0-39-7 16,0-32-5-16,0-25-30 15,0-20-7-15,2-9 7 16,16-1 0-16,4 10 0 16,3 17-1-16,1 23 1 15,1 24-1-15,-4 16-2 0,-4 16 0 16,-3 11 2-16,2 9-11 15,4 0-5-15,3 19 4 16,2 23 10-16,-10 10 3 16,-5 10 2-16,-12 9 0 15,0-2 0-15,-27 0-2 16,-9-7 1-16,-7-10-2 16,4-10-2-16,1-10 3 15,5-8 2-15,8-9-2 16,9-9 1-16,9-2 1 15,3-4 5-15,4 1-3 16,0-1 2-16,0 0-6 16,0 0 0-16,0 10-3 0,0 8-6 15,14 11 6 1,8 7 3-16,2 2 0 0,3-4 2 16,0-4-2-16,-2-5 1 15,-2-2 0-15,0-4-1 16,0-2 1-16,-3-3-1 15,-1-5-14-15,6-6-57 16,8-3-70-16,9 0-63 16,-23-12-115-16,1-6-106 15</inkml:trace>
  <inkml:trace contextRef="#ctx0" brushRef="#br0" timeOffset="26815.71">29707 12052 921 0,'0'0'133'0,"0"0"-97"16,0 0-20-16,0 0 67 15,-74 144 25-15,61-94-24 16,13-5-31-16,0-6-22 16,0-13-20-16,21-10 2 15,10-11 0-15,10-5 6 16,8-13 7-16,7-33 13 15,6-19-11-15,-4-8-15 16,-9-7-7-16,-15 1-2 16,-19 7 1-16,-15 6 4 15,0 8-2-15,-17 9 2 0,-19 7 1 16,-7 12-6-16,-1 10 8 16,1 10 18-16,5 8-2 15,9 2-1-15,12 0-4 16,5 17-23-16,2 27 9 15,3 20-7-15,3 14 6 16,4 0-5-16,0-3-1 16,19-12-1-16,8-7-1 15,2-7 0-15,2-6-1 16,3-6-7-16,-1-3-32 16,2-5-38-16,4-4-25 15,1 1-117-15,-29-26-119 0,-3 4-103 16</inkml:trace>
  <inkml:trace contextRef="#ctx0" brushRef="#br0" timeOffset="27708.25">30393 12424 504 0,'0'0'117'0,"0"0"-6"16,0 0-15-16,0 0 13 16,0 0-22-16,0 0-7 15,0 0-15-15,0 0-9 16,0 0-9-16,0 0-11 15,0 0 2-15,0 0-8 16,0 0-5-16,0 0-4 16,0 0-4-16,0 26-8 15,2 14 45-15,-2 9 4 16,0 5-29-16,0-2-9 16,-16-2 1-16,-6-4-2 15,2-6-4-15,-3-6 11 0,2-6-12 16,7-10-1-16,3-7-8 15,9-7 4-15,2-4 3 16,0 0 0 0,0 0-2-16,0 0 0 0,0 0-2 15,0 0-3-15,0 0-1 16,0 0 0-16,0 0-1 16,0 0-3-16,0 0-2 15,0 0-17-15,0 0-42 16,0 0-75-16,0 0-138 15,0 0-265-15</inkml:trace>
  <inkml:trace contextRef="#ctx0" brushRef="#br0" timeOffset="29472.75">31170 11834 839 0,'0'0'171'0,"0"0"-131"0,0 0-39 16,0 0 14-1,0 0 39-15,0 0 31 0,0 121 36 16,-2-47-62-16,-7 3-19 16,-2-7-17-16,2-10 0 15,-2-10 10-15,5-8-5 16,0-14 4-16,4-14-13 15,2-7-11-15,0-7-1 16,0 0 9-16,0 0 16 16,-2-21 10-16,-2-25 0 15,-1-17-36-15,5-18-4 0,0-10-2 16,0-9 2 0,0-10-2-16,0-1 0 0,11 13-2 15,5 18 1-15,-5 24 1 16,1 20 4-16,-6 16-1 15,-1 12-3-15,-3 5 1 16,0 3-1-16,0 0-2 16,2 0-7-16,12 17-4 15,6 29-1-15,9 22 14 16,-2 22 3-16,-4 12 1 16,-7 0-2-16,-9-1-2 15,-7-9 1-15,-2-11-1 16,0-11-7-16,0-14-55 15,0-14-91-15,0-42-71 0,-2 0-208 16</inkml:trace>
  <inkml:trace contextRef="#ctx0" brushRef="#br0" timeOffset="29752.02">31101 12053 794 0,'0'0'32'15,"0"0"-29"-15,125-32 1 16,-63 25 54-16,-1 2 46 16,-1 5-6-16,0 0-39 15,-2 0-11-15,-3 14-18 16,-8 10 3-16,-9 8-14 16,-11-2 12-16,-9 2-2 15,-5-5 12-15,-7-4-15 0,-4-5-4 16,1-1-10-16,-3-4-3 15,0-8-5-15,0-3-4 16,0-2-26-16,-13 0-19 16,0-10-133-16,1-8-223 15</inkml:trace>
  <inkml:trace contextRef="#ctx0" brushRef="#br0" timeOffset="29873.39">31554 11903 67 0,'0'0'620'0,"0"0"-620"16,0 0-35-16,0 0 11 0,0 0-8 16,0 0-119-16</inkml:trace>
  <inkml:trace contextRef="#ctx0" brushRef="#br0" timeOffset="30394.24">31953 12037 677 0,'0'0'203'16,"0"0"-142"-16,0 0 19 15,0 0 37-15,0 0-7 16,0 0-13-16,13 81-27 16,-13-81-39-16,0 0-13 0,0 0 0 15,0 0-5-15,4 0-4 16,10-15-7-16,7-10-2 15,8-6 6-15,-2 3-4 16,-6 8-2-16,-10 10 1 16,-5 8-1-16,-4 0 0 15,-2 2-2-15,4 0-4 16,2 0 3-16,0 18 3 16,-1 8 3-16,-1 3 14 15,0-4-5-15,-4-5-7 16,2-8-3-16,4-5 1 15,-6-6-2-15,0-1 0 16,0 0 2-16,2 0 3 0,4 0-3 16,7-8-2-1,8-14 4-15,3-3 1 0,0 0-6 16,-6 10 1-16,-5 3-1 16,-1 10-1-16,-1 2 0 15,1 0-3-15,5 0 0 16,1 0 1-16,1 11 2 15,2 5 0-15,-5-1 1 16,1 0-1-16,-1 0-12 16,4-5-39-16,-4-4-37 15,3-6-55-15,-11 0-78 16,-2 0-126-16</inkml:trace>
  <inkml:trace contextRef="#ctx0" brushRef="#br0" timeOffset="30775.97">32447 11189 876 0,'0'0'197'0,"0"0"-119"15,0 0-56-15,0 0-19 16,0 0-3-16,0 0 0 0,0 0 72 16,109 154 18-16,-45-47-58 15,-6 11-14-15,-10 4 21 16,-17-3-5-16,-14-12 4 16,-10-8-3-16,-7-17 6 15,0-6-14-15,-32-5-5 16,-5-7 0-16,-5-10 11 15,-1-10-3-15,5-10-4 16,5-12-11-16,6-7-15 16,8-11 0-16,-2-4-50 15,10 0-30-15,11-33-81 0,0 9-83 16,0-6-207 0</inkml:trace>
  <inkml:trace contextRef="#ctx0" brushRef="#br0" timeOffset="30953.07">33113 12176 1097 0,'0'0'237'0,"0"0"-190"16,0 0-15-16,0 0 43 16,0 0-17-16,0 0-43 15,56 11-15-15,-56 4-33 16,0-5-184-16,-9 0-418 15</inkml:trace>
  <inkml:trace contextRef="#ctx0" brushRef="#br0" timeOffset="42603.82">13662 14543 964 0,'0'0'99'0,"0"0"-81"15,147-23 9-15,-111 23 68 16,-14 20-15-16,-10 14-11 15,-12 10-36-15,-6 12 11 16,-40 6-13-16,-19 4-21 16,1-7 0-16,6-7-1 15,13-10 3-15,21-8 45 16,8-12 2-16,14-8-6 16,2-8-4-16,20-6-15 15,47 0 15-15,29-27-17 16,17-26-24-16,6-1-8 15,-13 0-39-15,-19 12-52 16,-74 31-136-16,-8 5-214 0</inkml:trace>
  <inkml:trace contextRef="#ctx0" brushRef="#br0" timeOffset="47868.28">23661 15427 796 0,'0'0'285'0,"0"0"-169"16,0 0-19-16,0 0 20 15,0 0-19-15,0 0-34 16,-81-19-23-16,125 19-20 16,32 0 31-16,39 0 40 15,28 0-38-15,13 0-17 16,11 0-12-16,-4 0-7 16,-7 0-7-16,-12 0-3 15,-18 0-5-15,-26 0 1 0,-25 0-4 16,-23-2-4-16,-26-4-25 15,-21-8-43-15,-5 2-44 16,-25-6-54-16,-13 8-75 16,-9 5-206-16</inkml:trace>
  <inkml:trace contextRef="#ctx0" brushRef="#br0" timeOffset="48178.04">23399 15588 1035 0,'0'0'222'0,"0"0"-204"16,0 0-6-16,0 0-11 0,185 63 78 15,-41-63 31-15,28-13-6 16,15-10-16-16,7-8-42 16,-9 8-14-16,-20 2 7 15,-18 5-6-15,-34 8-3 16,-28-1-6-16,-31 6 5 15,-25 1-13-15,-18 2-2 16,-9 0-3-16,-2 0 11 16,0 0 6-16,0 0-10 15,0 0-8-15,0 0-6 16,0 0-4-16,0 0-28 16,0 0-55-16,0 0-188 0,2 0-250 15</inkml:trace>
  <inkml:trace contextRef="#ctx0" brushRef="#br0" timeOffset="78415.72">13564 16651 980 0,'0'0'179'0,"0"0"-130"0,0 0-8 15,0 0 36-15,0 0-8 16,0 0-27-16,47-32 25 16,-3 32-21-16,1 0-9 15,-5 0-16-15,-5 14-4 16,-8 12 7-16,-11 7-3 16,-11 2-3-16,-5 10 1 15,-3 3 3-15,-28-8-10 0,-2 0-7 16,0-9 1-1,8-4-3-15,4-9-2 0,11-8-1 16,3-6 2-16,4-4-1 16,3 0-1-16,0 0-3 15,0 0-3-15,27 0-1 16,12 0 7-16,7 0 5 16,-1 0-1-16,-5 0-3 15,-7 0 0-15,-8 8 1 16,-8 2 2-16,-9 5 6 15,-8 6 9-15,-4 9 20 16,-31-2 16-16,-14 3-11 16,0-8-21-16,5-11-13 15,3-12 0-15,6 0-10 16,1-17-14-16,-1-23-109 0,24 17-228 16,-5 5-469-1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5.5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12022,'0'0'8019,"0"20"-7451,-9 612 1455,8-630-2061,2 6-316,-1 1-1,0-1 1,-1 1-1,0-1 0,0 1 1,-1-1-1,0 0 1,-1 1-1,0-1 0,-5 10 1,1-14-5414,-2-4-963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5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9364,'0'0'7999,"22"1"-6425,326 4 1232,-259-4-2725,-30 1-147,1-2 0,114-17 0,-136 10-365,-16 3-595,-1 0 1,0-2 0,22-8-1,-36 9-3133,-7 0-915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6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1 297 14567,'0'0'4845,"37"-24"-3536,-36 24-1297,44-30 415,1 2 1,2 2 0,0 3-1,1 1 1,62-17 0,29 6 131,2 6 1,0 7-1,281-5 1,-422 25-648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7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11 11141,'0'0'9167,"2"-4"-8553,-2 4-605,0 0 0,0-1 0,0 1 0,0 0 1,0 0-1,0-1 0,0 1 0,0 0 0,0 0 0,0-1 1,0 1-1,0 0 0,1 0 0,-1-1 0,0 1 1,0 0-1,0 0 0,0 0 0,0-1 0,1 1 1,-1 0-1,0 0 0,0 0 0,0 0 0,1-1 0,-1 1 1,0 0-1,0 0 0,0 0 0,1 0 0,-1 0 1,0 0-1,0 0 0,1-1 0,-1 1 0,0 0 1,0 0-1,1 0 0,-1 0 0,0 0 0,0 0 0,1 0 1,-1 0-1,0 0 0,0 1 0,1-1 0,-1 0 1,0 0-1,0 0 0,1 0 0,4 19 376,-1 45 417,-3-51-537,-1 360 1803,-16-225-2168,5-87-2697,11-60 2017,-2 4 122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3:40:07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1 214 9989,'0'0'9060,"227"-26"-7107,-124-2-753,0-5-624,-1-4-415,-5-2-161,3 6-657,-72 24-1984,-10 1-3490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FBFB-7064-4DFB-A451-DCC69DCB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73640-C5F8-4055-BBBC-07F80AE40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B250-6958-47A0-A8C0-CACBDBF7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5EFA-0901-48F7-87D3-19341CCB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2BAB-8A04-4C99-B179-542AC51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2557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3159-520B-42EE-90A2-356EABEE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D7329-721F-4D19-A56C-469F7583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A6CE7-F1C7-4F06-A115-728ED728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F4E1-405D-4C69-9ACF-49EE75CF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BDEF-7B8F-492C-8A74-6BD281DA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187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7A966-89B0-4FB3-BBC5-41B2E37DC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E4FF8-09E4-4EA0-8BA6-D5E7EF5A5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FABC0-0676-4D18-980F-95C31452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9730-302A-41B9-8053-D90F78EA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0CC23-DAC7-4D64-B5BC-B7B660F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614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1B69-5AB7-415B-85E7-EC1D4CA3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4B1B-E574-4B16-94E8-CBC00879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B07C-73C6-4FF2-B2CD-DA5AE2EF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A616-9B2B-466E-9836-82D3CA4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FB9A8-D916-482F-B53B-0073971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8971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4706-9FEB-414B-BDEA-E03926F1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6A23-1851-45C9-ABE9-51C1A983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3C4B2-1D6D-4CA2-A822-1E50597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D0DF-86ED-4929-8F37-91075F02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33B95-8605-4DC1-9309-34B9BAB9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565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8F57-DBF3-45B9-B309-282E438D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C791-A026-487D-B3D4-58E695663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A6F6F-7408-4E00-A9CC-0FE9A981B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3B29-3202-4B81-A9DF-CCF91B14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5361-ADAB-4C22-B32A-C0FC1A19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9FC14-5CE8-4AB8-8A42-A4F5BAF4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2545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54E6-026E-44BA-A191-F6676374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288BF-3B13-4443-93DC-84C26B2B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325CB-410B-47D5-B69E-51EB7ED9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C5C4C-B9DB-4FFC-9AD2-E7485CFFE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FD46D-3C18-4F19-BC5D-26FB0C71D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6B127-5CA8-448D-A066-6F5F0C55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D72AF-18B1-42F9-A86B-739D98D0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9AAF0-2F48-44D3-834A-CE4ADCE1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285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C4A4-AA5A-47D4-82D7-B6E0294F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04A8D-7F6C-4935-99FB-A64570CE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117C1-B10B-4647-A14C-E801F469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46F5-B2B4-4195-86B0-5A1A756C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66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994CF-083A-4D2F-B9A6-D04E17F2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AFC40-7206-404B-A09C-C82EE812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91B6A-EB7C-4DDE-8D70-04427E6A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2385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BB0C-5700-407D-AA2A-749DDAB5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BD79-07FB-4108-93F0-C137D818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1ED5B-7C8D-4FC9-ACC7-F922191D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98BD2-64AB-4529-866E-CBF9A64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221F-31E2-4CEE-A348-F184F0E8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F5BD4-5516-4F54-BCD4-A48C1621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196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9468-9D21-4CB5-BD4E-CA11C637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4D4E5-8B6B-4A33-8FA2-F5912FCF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E0CA-F727-4A4F-96C7-1EB0DD8CF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F1B14-7735-472D-8509-A4299A97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9B52A-0A96-474C-809D-32369E71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757CF-F487-4594-A6D8-D3EC8394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732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BFC71-43F7-4FE4-8EEB-E0E7D043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9E44A-FF00-4F4F-9401-C83DE3E7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B3DF-B4A2-4144-84F2-E8D46FC5D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B5C0-F896-4DD9-95E4-DDD63A0B775A}" type="datetimeFigureOut">
              <a:rPr lang="en-TT" smtClean="0"/>
              <a:t>27/03/2026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8F57-56CD-417B-A45B-412CE78CE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D7D58-023A-407A-BC1C-9A7B96664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6A31-A3B3-45BF-A266-1BD5FA99D15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196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9.xml"/><Relationship Id="rId18" Type="http://schemas.openxmlformats.org/officeDocument/2006/relationships/image" Target="../media/image9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6.png"/><Relationship Id="rId17" Type="http://schemas.openxmlformats.org/officeDocument/2006/relationships/customXml" Target="../ink/ink11.xml"/><Relationship Id="rId2" Type="http://schemas.openxmlformats.org/officeDocument/2006/relationships/image" Target="../media/image10.emf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5.png"/><Relationship Id="rId19" Type="http://schemas.openxmlformats.org/officeDocument/2006/relationships/customXml" Target="../ink/ink12.xml"/><Relationship Id="rId4" Type="http://schemas.openxmlformats.org/officeDocument/2006/relationships/image" Target="../media/image20.png"/><Relationship Id="rId9" Type="http://schemas.openxmlformats.org/officeDocument/2006/relationships/customXml" Target="../ink/ink7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31" y="1126837"/>
            <a:ext cx="7767338" cy="42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7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49" y="217016"/>
            <a:ext cx="10068301" cy="6423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581569-3BEE-44C5-8517-261187F85B32}"/>
                  </a:ext>
                </a:extLst>
              </p14:cNvPr>
              <p14:cNvContentPartPr/>
              <p14:nvPr/>
            </p14:nvContentPartPr>
            <p14:xfrm>
              <a:off x="456120" y="2608920"/>
              <a:ext cx="11485080" cy="357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581569-3BEE-44C5-8517-261187F85B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760" y="2599560"/>
                <a:ext cx="11503800" cy="359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E6F02D1-A377-46C0-8D23-DFFD4B7194EF}"/>
              </a:ext>
            </a:extLst>
          </p:cNvPr>
          <p:cNvGrpSpPr/>
          <p:nvPr/>
        </p:nvGrpSpPr>
        <p:grpSpPr>
          <a:xfrm>
            <a:off x="3065313" y="2885673"/>
            <a:ext cx="776520" cy="282960"/>
            <a:chOff x="3065313" y="2885673"/>
            <a:chExt cx="7765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45215C-E218-4EEE-A261-7A34C21234F5}"/>
                    </a:ext>
                  </a:extLst>
                </p14:cNvPr>
                <p14:cNvContentPartPr/>
                <p14:nvPr/>
              </p14:nvContentPartPr>
              <p14:xfrm>
                <a:off x="3317673" y="2894673"/>
                <a:ext cx="17280" cy="273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45215C-E218-4EEE-A261-7A34C21234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3353" y="2890353"/>
                  <a:ext cx="25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9F378-BC6E-4A05-B0FA-80828F6108F7}"/>
                    </a:ext>
                  </a:extLst>
                </p14:cNvPr>
                <p14:cNvContentPartPr/>
                <p14:nvPr/>
              </p14:nvContentPartPr>
              <p14:xfrm>
                <a:off x="3187713" y="3131913"/>
                <a:ext cx="32544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9F378-BC6E-4A05-B0FA-80828F6108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3393" y="3127593"/>
                  <a:ext cx="33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37232-51B4-4B28-9F19-F0AC111FB716}"/>
                    </a:ext>
                  </a:extLst>
                </p14:cNvPr>
                <p14:cNvContentPartPr/>
                <p14:nvPr/>
              </p14:nvContentPartPr>
              <p14:xfrm>
                <a:off x="3065313" y="2920953"/>
                <a:ext cx="444240" cy="10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37232-51B4-4B28-9F19-F0AC111FB7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60993" y="2916633"/>
                  <a:ext cx="452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F59601-2C16-4CE2-9041-63DB9327764D}"/>
                    </a:ext>
                  </a:extLst>
                </p14:cNvPr>
                <p14:cNvContentPartPr/>
                <p14:nvPr/>
              </p14:nvContentPartPr>
              <p14:xfrm>
                <a:off x="3660033" y="2885673"/>
                <a:ext cx="10800" cy="24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F59601-2C16-4CE2-9041-63DB932776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55713" y="2881353"/>
                  <a:ext cx="19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991267-47DA-41A8-89BC-05D7FA4EC2D3}"/>
                    </a:ext>
                  </a:extLst>
                </p14:cNvPr>
                <p14:cNvContentPartPr/>
                <p14:nvPr/>
              </p14:nvContentPartPr>
              <p14:xfrm>
                <a:off x="3561033" y="2985393"/>
                <a:ext cx="280800" cy="77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991267-47DA-41A8-89BC-05D7FA4EC2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6713" y="2981073"/>
                  <a:ext cx="2894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143019-2522-4AE0-A4BE-B68BF874149D}"/>
              </a:ext>
            </a:extLst>
          </p:cNvPr>
          <p:cNvGrpSpPr/>
          <p:nvPr/>
        </p:nvGrpSpPr>
        <p:grpSpPr>
          <a:xfrm>
            <a:off x="4122993" y="2888553"/>
            <a:ext cx="763920" cy="245520"/>
            <a:chOff x="4122993" y="2888553"/>
            <a:chExt cx="7639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636C83-DBAC-421A-9835-162D736A4AD6}"/>
                    </a:ext>
                  </a:extLst>
                </p14:cNvPr>
                <p14:cNvContentPartPr/>
                <p14:nvPr/>
              </p14:nvContentPartPr>
              <p14:xfrm>
                <a:off x="4122993" y="2997273"/>
                <a:ext cx="230400" cy="11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636C83-DBAC-421A-9835-162D736A4A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18673" y="2992953"/>
                  <a:ext cx="239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E5341A-83D3-474F-B0A8-E5BFD23289F5}"/>
                    </a:ext>
                  </a:extLst>
                </p14:cNvPr>
                <p14:cNvContentPartPr/>
                <p14:nvPr/>
              </p14:nvContentPartPr>
              <p14:xfrm>
                <a:off x="4137393" y="2888553"/>
                <a:ext cx="6552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E5341A-83D3-474F-B0A8-E5BFD23289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3073" y="2884233"/>
                  <a:ext cx="74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1B9F0E-25A6-48DA-9659-9B1DFA3BA02C}"/>
                    </a:ext>
                  </a:extLst>
                </p14:cNvPr>
                <p14:cNvContentPartPr/>
                <p14:nvPr/>
              </p14:nvContentPartPr>
              <p14:xfrm>
                <a:off x="4584873" y="2937873"/>
                <a:ext cx="302040" cy="19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1B9F0E-25A6-48DA-9659-9B1DFA3BA0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0553" y="2933553"/>
                  <a:ext cx="31068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B5E23C-B04A-4A00-B23E-877B4B86FDFD}"/>
                  </a:ext>
                </a:extLst>
              </p14:cNvPr>
              <p14:cNvContentPartPr/>
              <p14:nvPr/>
            </p14:nvContentPartPr>
            <p14:xfrm>
              <a:off x="501120" y="2981520"/>
              <a:ext cx="11274840" cy="3321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B5E23C-B04A-4A00-B23E-877B4B86FDF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1760" y="2972160"/>
                <a:ext cx="11293560" cy="33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03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433387"/>
            <a:ext cx="102584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2" y="142875"/>
            <a:ext cx="8001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78" y="816602"/>
            <a:ext cx="87249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-1" t="196" r="18109"/>
          <a:stretch>
            <a:fillRect/>
          </a:stretch>
        </p:blipFill>
        <p:spPr>
          <a:xfrm>
            <a:off x="1471828" y="860612"/>
            <a:ext cx="7573560" cy="51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8" y="105599"/>
            <a:ext cx="11250563" cy="66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89" y="719092"/>
            <a:ext cx="9317761" cy="4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18"/>
          <a:stretch/>
        </p:blipFill>
        <p:spPr>
          <a:xfrm>
            <a:off x="3147479" y="630849"/>
            <a:ext cx="8106617" cy="5596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663973-CF86-4AE7-9A58-F7B9A81A4FC8}"/>
                  </a:ext>
                </a:extLst>
              </p14:cNvPr>
              <p14:cNvContentPartPr/>
              <p14:nvPr/>
            </p14:nvContentPartPr>
            <p14:xfrm>
              <a:off x="3147480" y="3335040"/>
              <a:ext cx="681120" cy="205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663973-CF86-4AE7-9A58-F7B9A81A4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8120" y="3325680"/>
                <a:ext cx="699840" cy="20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4082B3-D7F7-4333-BCA4-DFE786CAFCB9}"/>
                  </a:ext>
                </a:extLst>
              </p14:cNvPr>
              <p14:cNvContentPartPr/>
              <p14:nvPr/>
            </p14:nvContentPartPr>
            <p14:xfrm>
              <a:off x="2449440" y="5145480"/>
              <a:ext cx="612360" cy="23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4082B3-D7F7-4333-BCA4-DFE786CAFC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0080" y="5136120"/>
                <a:ext cx="63108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4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78" y="1490349"/>
            <a:ext cx="8739844" cy="3877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523603-D2A6-46DD-ADF0-91794E8953CC}"/>
                  </a:ext>
                </a:extLst>
              </p14:cNvPr>
              <p14:cNvContentPartPr/>
              <p14:nvPr/>
            </p14:nvContentPartPr>
            <p14:xfrm>
              <a:off x="907920" y="3403440"/>
              <a:ext cx="1946160" cy="129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523603-D2A6-46DD-ADF0-91794E8953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560" y="3394080"/>
                <a:ext cx="1964880" cy="13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8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9</cp:revision>
  <dcterms:created xsi:type="dcterms:W3CDTF">2020-04-26T17:41:05Z</dcterms:created>
  <dcterms:modified xsi:type="dcterms:W3CDTF">2026-03-27T18:06:22Z</dcterms:modified>
</cp:coreProperties>
</file>